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60" r:id="rId3"/>
    <p:sldId id="261" r:id="rId4"/>
    <p:sldId id="262" r:id="rId5"/>
    <p:sldId id="263" r:id="rId6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8797" autoAdjust="0"/>
  </p:normalViewPr>
  <p:slideViewPr>
    <p:cSldViewPr>
      <p:cViewPr>
        <p:scale>
          <a:sx n="100" d="100"/>
          <a:sy n="100" d="100"/>
        </p:scale>
        <p:origin x="-276" y="-30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F1027E-FD26-4005-959D-7B4DDF3FA2CB}" type="datetimeFigureOut">
              <a:rPr lang="en-US" smtClean="0"/>
              <a:pPr/>
              <a:t>8/7/2013</a:t>
            </a:fld>
            <a:endParaRPr lang="en-US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856996-2940-4416-A1B9-45A59BCDAD3B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65243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 txBox="1">
            <a:spLocks noGrp="1" noChangeArrowheads="1"/>
          </p:cNvSpPr>
          <p:nvPr/>
        </p:nvSpPr>
        <p:spPr bwMode="auto">
          <a:xfrm>
            <a:off x="3885579" y="8686489"/>
            <a:ext cx="2972421" cy="45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 anchor="b"/>
          <a:lstStyle>
            <a:lvl1pPr defTabSz="931863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1pPr>
            <a:lvl2pPr marL="742950" indent="-285750" defTabSz="931863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2pPr>
            <a:lvl3pPr marL="1143000" indent="-228600" defTabSz="931863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3pPr>
            <a:lvl4pPr marL="1600200" indent="-228600" defTabSz="931863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4pPr>
            <a:lvl5pPr marL="2057400" indent="-228600" defTabSz="931863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5pPr>
            <a:lvl6pPr marL="2514600" indent="-228600" algn="ctr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6pPr>
            <a:lvl7pPr marL="2971800" indent="-228600" algn="ctr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7pPr>
            <a:lvl8pPr marL="3429000" indent="-228600" algn="ctr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8pPr>
            <a:lvl9pPr marL="3886200" indent="-228600" algn="ctr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9pPr>
          </a:lstStyle>
          <a:p>
            <a:pPr algn="r">
              <a:lnSpc>
                <a:spcPct val="100000"/>
              </a:lnSpc>
              <a:spcAft>
                <a:spcPct val="0"/>
              </a:spcAft>
              <a:buClrTx/>
              <a:buFontTx/>
              <a:buNone/>
            </a:pPr>
            <a:fld id="{1FA3137B-6182-4E4C-A4B9-1804977DA1F3}" type="slidenum">
              <a:rPr lang="en-US" sz="1200"/>
              <a:pPr algn="r">
                <a:lnSpc>
                  <a:spcPct val="100000"/>
                </a:lnSpc>
                <a:spcAft>
                  <a:spcPct val="0"/>
                </a:spcAft>
                <a:buClrTx/>
                <a:buFontTx/>
                <a:buNone/>
              </a:pPr>
              <a:t>2</a:t>
            </a:fld>
            <a:endParaRPr lang="en-US" sz="1200"/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nl-NL" dirty="0" smtClean="0">
                <a:latin typeface="Arial" pitchFamily="34" charset="0"/>
                <a:ea typeface="ＭＳ Ｐゴシック" charset="-128"/>
              </a:rPr>
              <a:t>The best way </a:t>
            </a:r>
            <a:r>
              <a:rPr lang="nl-NL" dirty="0" err="1" smtClean="0">
                <a:latin typeface="Arial" pitchFamily="34" charset="0"/>
                <a:ea typeface="ＭＳ Ｐゴシック" charset="-128"/>
              </a:rPr>
              <a:t>to</a:t>
            </a:r>
            <a:r>
              <a:rPr lang="nl-NL" dirty="0" smtClean="0">
                <a:latin typeface="Arial" pitchFamily="34" charset="0"/>
                <a:ea typeface="ＭＳ Ｐゴシック" charset="-128"/>
              </a:rPr>
              <a:t> </a:t>
            </a:r>
            <a:r>
              <a:rPr lang="nl-NL" dirty="0" err="1" smtClean="0">
                <a:latin typeface="Arial" pitchFamily="34" charset="0"/>
                <a:ea typeface="ＭＳ Ｐゴシック" charset="-128"/>
              </a:rPr>
              <a:t>learn</a:t>
            </a:r>
            <a:r>
              <a:rPr lang="nl-NL" dirty="0" smtClean="0">
                <a:latin typeface="Arial" pitchFamily="34" charset="0"/>
                <a:ea typeface="ＭＳ Ｐゴシック" charset="-128"/>
              </a:rPr>
              <a:t> </a:t>
            </a:r>
            <a:r>
              <a:rPr lang="nl-NL" dirty="0" err="1" smtClean="0">
                <a:latin typeface="Arial" pitchFamily="34" charset="0"/>
                <a:ea typeface="ＭＳ Ｐゴシック" charset="-128"/>
              </a:rPr>
              <a:t>something</a:t>
            </a:r>
            <a:r>
              <a:rPr lang="nl-NL" dirty="0" smtClean="0">
                <a:latin typeface="Arial" pitchFamily="34" charset="0"/>
                <a:ea typeface="ＭＳ Ｐゴシック" charset="-128"/>
              </a:rPr>
              <a:t>, is </a:t>
            </a:r>
            <a:r>
              <a:rPr lang="nl-NL" dirty="0" err="1" smtClean="0">
                <a:latin typeface="Arial" pitchFamily="34" charset="0"/>
                <a:ea typeface="ＭＳ Ｐゴシック" charset="-128"/>
              </a:rPr>
              <a:t>to</a:t>
            </a:r>
            <a:r>
              <a:rPr lang="nl-NL" dirty="0" smtClean="0">
                <a:latin typeface="Arial" pitchFamily="34" charset="0"/>
                <a:ea typeface="ＭＳ Ｐゴシック" charset="-128"/>
              </a:rPr>
              <a:t> </a:t>
            </a:r>
            <a:r>
              <a:rPr lang="nl-NL" dirty="0" err="1" smtClean="0">
                <a:latin typeface="Arial" pitchFamily="34" charset="0"/>
                <a:ea typeface="ＭＳ Ｐゴシック" charset="-128"/>
              </a:rPr>
              <a:t>practice</a:t>
            </a:r>
            <a:r>
              <a:rPr lang="nl-NL" dirty="0" smtClean="0">
                <a:latin typeface="Arial" pitchFamily="34" charset="0"/>
                <a:ea typeface="ＭＳ Ｐゴシック" charset="-128"/>
              </a:rPr>
              <a:t>. </a:t>
            </a:r>
          </a:p>
          <a:p>
            <a:pPr eaLnBrk="1" hangingPunct="1"/>
            <a:r>
              <a:rPr lang="nl-NL" dirty="0" err="1" smtClean="0">
                <a:latin typeface="Arial" pitchFamily="34" charset="0"/>
                <a:ea typeface="ＭＳ Ｐゴシック" charset="-128"/>
              </a:rPr>
              <a:t>This</a:t>
            </a:r>
            <a:r>
              <a:rPr lang="nl-NL" dirty="0" smtClean="0">
                <a:latin typeface="Arial" pitchFamily="34" charset="0"/>
                <a:ea typeface="ＭＳ Ｐゴシック" charset="-128"/>
              </a:rPr>
              <a:t> </a:t>
            </a:r>
            <a:r>
              <a:rPr lang="nl-NL" dirty="0" err="1" smtClean="0">
                <a:latin typeface="Arial" pitchFamily="34" charset="0"/>
                <a:ea typeface="ＭＳ Ｐゴシック" charset="-128"/>
              </a:rPr>
              <a:t>truth</a:t>
            </a:r>
            <a:r>
              <a:rPr lang="nl-NL" dirty="0" smtClean="0">
                <a:latin typeface="Arial" pitchFamily="34" charset="0"/>
                <a:ea typeface="ＭＳ Ｐゴシック" charset="-128"/>
              </a:rPr>
              <a:t> has been </a:t>
            </a:r>
            <a:r>
              <a:rPr lang="nl-NL" dirty="0" err="1" smtClean="0">
                <a:latin typeface="Arial" pitchFamily="34" charset="0"/>
                <a:ea typeface="ＭＳ Ｐゴシック" charset="-128"/>
              </a:rPr>
              <a:t>known</a:t>
            </a:r>
            <a:r>
              <a:rPr lang="nl-NL" baseline="0" dirty="0" smtClean="0">
                <a:latin typeface="Arial" pitchFamily="34" charset="0"/>
                <a:ea typeface="ＭＳ Ｐゴシック" charset="-128"/>
              </a:rPr>
              <a:t> </a:t>
            </a:r>
            <a:r>
              <a:rPr lang="nl-NL" baseline="0" dirty="0" err="1" smtClean="0">
                <a:latin typeface="Arial" pitchFamily="34" charset="0"/>
                <a:ea typeface="ＭＳ Ｐゴシック" charset="-128"/>
              </a:rPr>
              <a:t>since</a:t>
            </a:r>
            <a:r>
              <a:rPr lang="nl-NL" baseline="0" dirty="0" smtClean="0">
                <a:latin typeface="Arial" pitchFamily="34" charset="0"/>
                <a:ea typeface="ＭＳ Ｐゴシック" charset="-128"/>
              </a:rPr>
              <a:t> </a:t>
            </a:r>
            <a:r>
              <a:rPr lang="nl-NL" baseline="0" dirty="0" err="1" smtClean="0">
                <a:latin typeface="Arial" pitchFamily="34" charset="0"/>
                <a:ea typeface="ＭＳ Ｐゴシック" charset="-128"/>
              </a:rPr>
              <a:t>ancient</a:t>
            </a:r>
            <a:r>
              <a:rPr lang="nl-NL" baseline="0" dirty="0" smtClean="0">
                <a:latin typeface="Arial" pitchFamily="34" charset="0"/>
                <a:ea typeface="ＭＳ Ｐゴシック" charset="-128"/>
              </a:rPr>
              <a:t> </a:t>
            </a:r>
            <a:r>
              <a:rPr lang="nl-NL" baseline="0" dirty="0" err="1" smtClean="0">
                <a:latin typeface="Arial" pitchFamily="34" charset="0"/>
                <a:ea typeface="ＭＳ Ｐゴシック" charset="-128"/>
              </a:rPr>
              <a:t>times</a:t>
            </a:r>
            <a:r>
              <a:rPr lang="nl-NL" baseline="0" dirty="0" smtClean="0">
                <a:latin typeface="Arial" pitchFamily="34" charset="0"/>
                <a:ea typeface="ＭＳ Ｐゴシック" charset="-128"/>
              </a:rPr>
              <a:t>. The </a:t>
            </a:r>
            <a:r>
              <a:rPr lang="nl-NL" baseline="0" dirty="0" err="1" smtClean="0">
                <a:latin typeface="Arial" pitchFamily="34" charset="0"/>
                <a:ea typeface="ＭＳ Ｐゴシック" charset="-128"/>
              </a:rPr>
              <a:t>Greek</a:t>
            </a:r>
            <a:r>
              <a:rPr lang="nl-NL" baseline="0" dirty="0" smtClean="0">
                <a:latin typeface="Arial" pitchFamily="34" charset="0"/>
                <a:ea typeface="ＭＳ Ｐゴシック" charset="-128"/>
              </a:rPr>
              <a:t> </a:t>
            </a:r>
            <a:r>
              <a:rPr lang="nl-NL" baseline="0" dirty="0" err="1" smtClean="0">
                <a:latin typeface="Arial" pitchFamily="34" charset="0"/>
                <a:ea typeface="ＭＳ Ｐゴシック" charset="-128"/>
              </a:rPr>
              <a:t>knew</a:t>
            </a:r>
            <a:r>
              <a:rPr lang="nl-NL" baseline="0" dirty="0" smtClean="0">
                <a:latin typeface="Arial" pitchFamily="34" charset="0"/>
                <a:ea typeface="ＭＳ Ｐゴシック" charset="-128"/>
              </a:rPr>
              <a:t> </a:t>
            </a:r>
            <a:r>
              <a:rPr lang="nl-NL" baseline="0" dirty="0" err="1" smtClean="0">
                <a:latin typeface="Arial" pitchFamily="34" charset="0"/>
                <a:ea typeface="ＭＳ Ｐゴシック" charset="-128"/>
              </a:rPr>
              <a:t>it</a:t>
            </a:r>
            <a:r>
              <a:rPr lang="nl-NL" baseline="0" dirty="0" smtClean="0">
                <a:latin typeface="Arial" pitchFamily="34" charset="0"/>
                <a:ea typeface="ＭＳ Ｐゴシック" charset="-128"/>
              </a:rPr>
              <a:t>, </a:t>
            </a:r>
            <a:r>
              <a:rPr lang="nl-NL" baseline="0" dirty="0" err="1" smtClean="0">
                <a:latin typeface="Arial" pitchFamily="34" charset="0"/>
                <a:ea typeface="ＭＳ Ｐゴシック" charset="-128"/>
              </a:rPr>
              <a:t>and</a:t>
            </a:r>
            <a:r>
              <a:rPr lang="nl-NL" baseline="0" dirty="0" smtClean="0">
                <a:latin typeface="Arial" pitchFamily="34" charset="0"/>
                <a:ea typeface="ＭＳ Ｐゴシック" charset="-128"/>
              </a:rPr>
              <a:t> </a:t>
            </a:r>
            <a:r>
              <a:rPr lang="nl-NL" baseline="0" dirty="0" err="1" smtClean="0">
                <a:latin typeface="Arial" pitchFamily="34" charset="0"/>
                <a:ea typeface="ＭＳ Ｐゴシック" charset="-128"/>
              </a:rPr>
              <a:t>it</a:t>
            </a:r>
            <a:r>
              <a:rPr lang="nl-NL" baseline="0" dirty="0" smtClean="0">
                <a:latin typeface="Arial" pitchFamily="34" charset="0"/>
                <a:ea typeface="ＭＳ Ｐゴシック" charset="-128"/>
              </a:rPr>
              <a:t> has been a </a:t>
            </a:r>
            <a:r>
              <a:rPr lang="nl-NL" baseline="0" dirty="0" err="1" smtClean="0">
                <a:latin typeface="Arial" pitchFamily="34" charset="0"/>
                <a:ea typeface="ＭＳ Ｐゴシック" charset="-128"/>
              </a:rPr>
              <a:t>guiding</a:t>
            </a:r>
            <a:r>
              <a:rPr lang="nl-NL" baseline="0" dirty="0" smtClean="0">
                <a:latin typeface="Arial" pitchFamily="34" charset="0"/>
                <a:ea typeface="ＭＳ Ｐゴシック" charset="-128"/>
              </a:rPr>
              <a:t> </a:t>
            </a:r>
            <a:r>
              <a:rPr lang="nl-NL" baseline="0" dirty="0" err="1" smtClean="0">
                <a:latin typeface="Arial" pitchFamily="34" charset="0"/>
                <a:ea typeface="ＭＳ Ｐゴシック" charset="-128"/>
              </a:rPr>
              <a:t>principle</a:t>
            </a:r>
            <a:r>
              <a:rPr lang="nl-NL" baseline="0" dirty="0" smtClean="0">
                <a:latin typeface="Arial" pitchFamily="34" charset="0"/>
                <a:ea typeface="ＭＳ Ｐゴシック" charset="-128"/>
              </a:rPr>
              <a:t> ever </a:t>
            </a:r>
            <a:r>
              <a:rPr lang="nl-NL" baseline="0" dirty="0" err="1" smtClean="0">
                <a:latin typeface="Arial" pitchFamily="34" charset="0"/>
                <a:ea typeface="ＭＳ Ｐゴシック" charset="-128"/>
              </a:rPr>
              <a:t>since</a:t>
            </a:r>
            <a:r>
              <a:rPr lang="nl-NL" baseline="0" dirty="0" smtClean="0">
                <a:latin typeface="Arial" pitchFamily="34" charset="0"/>
                <a:ea typeface="ＭＳ Ｐゴシック" charset="-128"/>
              </a:rPr>
              <a:t>.</a:t>
            </a:r>
          </a:p>
          <a:p>
            <a:pPr eaLnBrk="1" hangingPunct="1"/>
            <a:r>
              <a:rPr lang="nl-NL" baseline="0" dirty="0" err="1" smtClean="0">
                <a:latin typeface="Arial" pitchFamily="34" charset="0"/>
                <a:ea typeface="ＭＳ Ｐゴシック" charset="-128"/>
              </a:rPr>
              <a:t>Practicing</a:t>
            </a:r>
            <a:r>
              <a:rPr lang="nl-NL" baseline="0" dirty="0" smtClean="0">
                <a:latin typeface="Arial" pitchFamily="34" charset="0"/>
                <a:ea typeface="ＭＳ Ｐゴシック" charset="-128"/>
              </a:rPr>
              <a:t> is the way </a:t>
            </a:r>
            <a:r>
              <a:rPr lang="nl-NL" baseline="0" dirty="0" err="1" smtClean="0">
                <a:latin typeface="Arial" pitchFamily="34" charset="0"/>
                <a:ea typeface="ＭＳ Ｐゴシック" charset="-128"/>
              </a:rPr>
              <a:t>to</a:t>
            </a:r>
            <a:r>
              <a:rPr lang="nl-NL" baseline="0" dirty="0" smtClean="0">
                <a:latin typeface="Arial" pitchFamily="34" charset="0"/>
                <a:ea typeface="ＭＳ Ｐゴシック" charset="-128"/>
              </a:rPr>
              <a:t> </a:t>
            </a:r>
            <a:r>
              <a:rPr lang="nl-NL" baseline="0" dirty="0" err="1" smtClean="0">
                <a:latin typeface="Arial" pitchFamily="34" charset="0"/>
                <a:ea typeface="ＭＳ Ｐゴシック" charset="-128"/>
              </a:rPr>
              <a:t>develop</a:t>
            </a:r>
            <a:r>
              <a:rPr lang="nl-NL" baseline="0" dirty="0" smtClean="0">
                <a:latin typeface="Arial" pitchFamily="34" charset="0"/>
                <a:ea typeface="ＭＳ Ｐゴシック" charset="-128"/>
              </a:rPr>
              <a:t> </a:t>
            </a:r>
            <a:r>
              <a:rPr lang="nl-NL" baseline="0" dirty="0" err="1" smtClean="0">
                <a:latin typeface="Arial" pitchFamily="34" charset="0"/>
                <a:ea typeface="ＭＳ Ｐゴシック" charset="-128"/>
              </a:rPr>
              <a:t>mental</a:t>
            </a:r>
            <a:r>
              <a:rPr lang="nl-NL" baseline="0" dirty="0" smtClean="0">
                <a:latin typeface="Arial" pitchFamily="34" charset="0"/>
                <a:ea typeface="ＭＳ Ｐゴシック" charset="-128"/>
              </a:rPr>
              <a:t> </a:t>
            </a:r>
            <a:r>
              <a:rPr lang="nl-NL" baseline="0" dirty="0" err="1" smtClean="0">
                <a:latin typeface="Arial" pitchFamily="34" charset="0"/>
                <a:ea typeface="ＭＳ Ｐゴシック" charset="-128"/>
              </a:rPr>
              <a:t>competences</a:t>
            </a:r>
            <a:r>
              <a:rPr lang="nl-NL" baseline="0" dirty="0" smtClean="0">
                <a:latin typeface="Arial" pitchFamily="34" charset="0"/>
                <a:ea typeface="ＭＳ Ｐゴシック" charset="-128"/>
              </a:rPr>
              <a:t>, </a:t>
            </a:r>
            <a:r>
              <a:rPr lang="nl-NL" baseline="0" dirty="0" err="1" smtClean="0">
                <a:latin typeface="Arial" pitchFamily="34" charset="0"/>
                <a:ea typeface="ＭＳ Ｐゴシック" charset="-128"/>
              </a:rPr>
              <a:t>like</a:t>
            </a:r>
            <a:r>
              <a:rPr lang="nl-NL" baseline="0" dirty="0" smtClean="0">
                <a:latin typeface="Arial" pitchFamily="34" charset="0"/>
                <a:ea typeface="ＭＳ Ｐゴシック" charset="-128"/>
              </a:rPr>
              <a:t> </a:t>
            </a:r>
            <a:r>
              <a:rPr lang="nl-NL" baseline="0" dirty="0" err="1" smtClean="0">
                <a:latin typeface="Arial" pitchFamily="34" charset="0"/>
                <a:ea typeface="ＭＳ Ｐゴシック" charset="-128"/>
              </a:rPr>
              <a:t>foreign</a:t>
            </a:r>
            <a:r>
              <a:rPr lang="nl-NL" baseline="0" dirty="0" smtClean="0">
                <a:latin typeface="Arial" pitchFamily="34" charset="0"/>
                <a:ea typeface="ＭＳ Ｐゴシック" charset="-128"/>
              </a:rPr>
              <a:t> </a:t>
            </a:r>
            <a:r>
              <a:rPr lang="nl-NL" baseline="0" dirty="0" err="1" smtClean="0">
                <a:latin typeface="Arial" pitchFamily="34" charset="0"/>
                <a:ea typeface="ＭＳ Ｐゴシック" charset="-128"/>
              </a:rPr>
              <a:t>languages</a:t>
            </a:r>
            <a:r>
              <a:rPr lang="nl-NL" baseline="0" dirty="0" smtClean="0">
                <a:latin typeface="Arial" pitchFamily="34" charset="0"/>
                <a:ea typeface="ＭＳ Ｐゴシック" charset="-128"/>
              </a:rPr>
              <a:t>, </a:t>
            </a:r>
            <a:r>
              <a:rPr lang="nl-NL" baseline="0" dirty="0" err="1" smtClean="0">
                <a:latin typeface="Arial" pitchFamily="34" charset="0"/>
                <a:ea typeface="ＭＳ Ｐゴシック" charset="-128"/>
              </a:rPr>
              <a:t>poetry</a:t>
            </a:r>
            <a:r>
              <a:rPr lang="nl-NL" baseline="0" dirty="0" smtClean="0">
                <a:latin typeface="Arial" pitchFamily="34" charset="0"/>
                <a:ea typeface="ＭＳ Ｐゴシック" charset="-128"/>
              </a:rPr>
              <a:t> or modeling – </a:t>
            </a:r>
            <a:r>
              <a:rPr lang="nl-NL" baseline="0" dirty="0" err="1" smtClean="0">
                <a:latin typeface="Arial" pitchFamily="34" charset="0"/>
                <a:ea typeface="ＭＳ Ｐゴシック" charset="-128"/>
              </a:rPr>
              <a:t>which</a:t>
            </a:r>
            <a:r>
              <a:rPr lang="nl-NL" baseline="0" dirty="0" smtClean="0">
                <a:latin typeface="Arial" pitchFamily="34" charset="0"/>
                <a:ea typeface="ＭＳ Ｐゴシック" charset="-128"/>
              </a:rPr>
              <a:t> </a:t>
            </a:r>
            <a:r>
              <a:rPr lang="nl-NL" baseline="0" dirty="0" err="1" smtClean="0">
                <a:latin typeface="Arial" pitchFamily="34" charset="0"/>
                <a:ea typeface="ＭＳ Ｐゴシック" charset="-128"/>
              </a:rPr>
              <a:t>will</a:t>
            </a:r>
            <a:r>
              <a:rPr lang="nl-NL" baseline="0" dirty="0" smtClean="0">
                <a:latin typeface="Arial" pitchFamily="34" charset="0"/>
                <a:ea typeface="ＭＳ Ｐゴシック" charset="-128"/>
              </a:rPr>
              <a:t> </a:t>
            </a:r>
            <a:r>
              <a:rPr lang="nl-NL" baseline="0" dirty="0" err="1" smtClean="0">
                <a:latin typeface="Arial" pitchFamily="34" charset="0"/>
                <a:ea typeface="ＭＳ Ｐゴシック" charset="-128"/>
              </a:rPr>
              <a:t>be</a:t>
            </a:r>
            <a:r>
              <a:rPr lang="nl-NL" baseline="0" dirty="0" smtClean="0">
                <a:latin typeface="Arial" pitchFamily="34" charset="0"/>
                <a:ea typeface="ＭＳ Ｐゴシック" charset="-128"/>
              </a:rPr>
              <a:t> the topic of these </a:t>
            </a:r>
            <a:r>
              <a:rPr lang="nl-NL" baseline="0" dirty="0" err="1" smtClean="0">
                <a:latin typeface="Arial" pitchFamily="34" charset="0"/>
                <a:ea typeface="ＭＳ Ｐゴシック" charset="-128"/>
              </a:rPr>
              <a:t>lectures</a:t>
            </a:r>
            <a:r>
              <a:rPr lang="nl-NL" baseline="0" dirty="0" smtClean="0">
                <a:latin typeface="Arial" pitchFamily="34" charset="0"/>
                <a:ea typeface="ＭＳ Ｐゴシック" charset="-128"/>
              </a:rPr>
              <a:t> – </a:t>
            </a:r>
            <a:r>
              <a:rPr lang="nl-NL" baseline="0" dirty="0" err="1" smtClean="0">
                <a:latin typeface="Arial" pitchFamily="34" charset="0"/>
                <a:ea typeface="ＭＳ Ｐゴシック" charset="-128"/>
              </a:rPr>
              <a:t>just</a:t>
            </a:r>
            <a:r>
              <a:rPr lang="nl-NL" baseline="0" dirty="0" smtClean="0">
                <a:latin typeface="Arial" pitchFamily="34" charset="0"/>
                <a:ea typeface="ＭＳ Ｐゴシック" charset="-128"/>
              </a:rPr>
              <a:t> as well as </a:t>
            </a:r>
            <a:r>
              <a:rPr lang="nl-NL" baseline="0" dirty="0" err="1" smtClean="0">
                <a:latin typeface="Arial" pitchFamily="34" charset="0"/>
                <a:ea typeface="ＭＳ Ｐゴシック" charset="-128"/>
              </a:rPr>
              <a:t>motoric</a:t>
            </a:r>
            <a:r>
              <a:rPr lang="nl-NL" baseline="0" dirty="0" smtClean="0">
                <a:latin typeface="Arial" pitchFamily="34" charset="0"/>
                <a:ea typeface="ＭＳ Ｐゴシック" charset="-128"/>
              </a:rPr>
              <a:t> skills </a:t>
            </a:r>
            <a:r>
              <a:rPr lang="nl-NL" baseline="0" dirty="0" err="1" smtClean="0">
                <a:latin typeface="Arial" pitchFamily="34" charset="0"/>
                <a:ea typeface="ＭＳ Ｐゴシック" charset="-128"/>
              </a:rPr>
              <a:t>such</a:t>
            </a:r>
            <a:r>
              <a:rPr lang="nl-NL" baseline="0" dirty="0" smtClean="0">
                <a:latin typeface="Arial" pitchFamily="34" charset="0"/>
                <a:ea typeface="ＭＳ Ｐゴシック" charset="-128"/>
              </a:rPr>
              <a:t> as </a:t>
            </a:r>
            <a:r>
              <a:rPr lang="nl-NL" baseline="0" dirty="0" err="1" smtClean="0">
                <a:latin typeface="Arial" pitchFamily="34" charset="0"/>
                <a:ea typeface="ＭＳ Ｐゴシック" charset="-128"/>
              </a:rPr>
              <a:t>driving</a:t>
            </a:r>
            <a:r>
              <a:rPr lang="nl-NL" baseline="0" dirty="0" smtClean="0">
                <a:latin typeface="Arial" pitchFamily="34" charset="0"/>
                <a:ea typeface="ＭＳ Ｐゴシック" charset="-128"/>
              </a:rPr>
              <a:t> your </a:t>
            </a:r>
            <a:r>
              <a:rPr lang="nl-NL" baseline="0" dirty="0" err="1" smtClean="0">
                <a:latin typeface="Arial" pitchFamily="34" charset="0"/>
                <a:ea typeface="ＭＳ Ｐゴシック" charset="-128"/>
              </a:rPr>
              <a:t>bicycle</a:t>
            </a:r>
            <a:r>
              <a:rPr lang="nl-NL" baseline="0" dirty="0" smtClean="0">
                <a:latin typeface="Arial" pitchFamily="34" charset="0"/>
                <a:ea typeface="ＭＳ Ｐゴシック" charset="-128"/>
              </a:rPr>
              <a:t>, </a:t>
            </a:r>
            <a:r>
              <a:rPr lang="nl-NL" baseline="0" dirty="0" err="1" smtClean="0">
                <a:latin typeface="Arial" pitchFamily="34" charset="0"/>
                <a:ea typeface="ＭＳ Ｐゴシック" charset="-128"/>
              </a:rPr>
              <a:t>whistling</a:t>
            </a:r>
            <a:r>
              <a:rPr lang="nl-NL" baseline="0" dirty="0" smtClean="0">
                <a:latin typeface="Arial" pitchFamily="34" charset="0"/>
                <a:ea typeface="ＭＳ Ｐゴシック" charset="-128"/>
              </a:rPr>
              <a:t> on your </a:t>
            </a:r>
            <a:r>
              <a:rPr lang="nl-NL" baseline="0" dirty="0" err="1" smtClean="0">
                <a:latin typeface="Arial" pitchFamily="34" charset="0"/>
                <a:ea typeface="ＭＳ Ｐゴシック" charset="-128"/>
              </a:rPr>
              <a:t>fingers</a:t>
            </a:r>
            <a:r>
              <a:rPr lang="nl-NL" baseline="0" dirty="0" smtClean="0">
                <a:latin typeface="Arial" pitchFamily="34" charset="0"/>
                <a:ea typeface="ＭＳ Ｐゴシック" charset="-128"/>
              </a:rPr>
              <a:t> or </a:t>
            </a:r>
            <a:r>
              <a:rPr lang="nl-NL" baseline="0" dirty="0" err="1" smtClean="0">
                <a:latin typeface="Arial" pitchFamily="34" charset="0"/>
                <a:ea typeface="ＭＳ Ｐゴシック" charset="-128"/>
              </a:rPr>
              <a:t>playing</a:t>
            </a:r>
            <a:r>
              <a:rPr lang="nl-NL" baseline="0" dirty="0" smtClean="0">
                <a:latin typeface="Arial" pitchFamily="34" charset="0"/>
                <a:ea typeface="ＭＳ Ｐゴシック" charset="-128"/>
              </a:rPr>
              <a:t> the </a:t>
            </a:r>
            <a:r>
              <a:rPr lang="nl-NL" baseline="0" dirty="0" err="1" smtClean="0">
                <a:latin typeface="Arial" pitchFamily="34" charset="0"/>
                <a:ea typeface="ＭＳ Ｐゴシック" charset="-128"/>
              </a:rPr>
              <a:t>yoyo</a:t>
            </a:r>
            <a:r>
              <a:rPr lang="nl-NL" baseline="0" dirty="0" smtClean="0">
                <a:latin typeface="Arial" pitchFamily="34" charset="0"/>
                <a:ea typeface="ＭＳ Ｐゴシック" charset="-128"/>
              </a:rPr>
              <a:t>.</a:t>
            </a:r>
          </a:p>
          <a:p>
            <a:pPr eaLnBrk="1" hangingPunct="1"/>
            <a:endParaRPr lang="nl-NL" baseline="0" dirty="0" smtClean="0">
              <a:latin typeface="Arial" pitchFamily="34" charset="0"/>
              <a:ea typeface="ＭＳ Ｐゴシック" charset="-128"/>
            </a:endParaRPr>
          </a:p>
          <a:p>
            <a:pPr eaLnBrk="1" hangingPunct="1"/>
            <a:r>
              <a:rPr lang="nl-NL" baseline="0" dirty="0" err="1" smtClean="0">
                <a:latin typeface="Arial" pitchFamily="34" charset="0"/>
                <a:ea typeface="ＭＳ Ｐゴシック" charset="-128"/>
              </a:rPr>
              <a:t>Talking</a:t>
            </a:r>
            <a:r>
              <a:rPr lang="nl-NL" baseline="0" dirty="0" smtClean="0">
                <a:latin typeface="Arial" pitchFamily="34" charset="0"/>
                <a:ea typeface="ＭＳ Ｐゴシック" charset="-128"/>
              </a:rPr>
              <a:t> of </a:t>
            </a:r>
            <a:r>
              <a:rPr lang="nl-NL" baseline="0" dirty="0" err="1" smtClean="0">
                <a:latin typeface="Arial" pitchFamily="34" charset="0"/>
                <a:ea typeface="ＭＳ Ｐゴシック" charset="-128"/>
              </a:rPr>
              <a:t>which</a:t>
            </a:r>
            <a:r>
              <a:rPr lang="nl-NL" baseline="0" dirty="0" smtClean="0">
                <a:latin typeface="Arial" pitchFamily="34" charset="0"/>
                <a:ea typeface="ＭＳ Ｐゴシック" charset="-128"/>
              </a:rPr>
              <a:t>.</a:t>
            </a:r>
          </a:p>
          <a:p>
            <a:pPr eaLnBrk="1" hangingPunct="1"/>
            <a:endParaRPr lang="nl-NL" baseline="0" dirty="0" smtClean="0">
              <a:latin typeface="Arial" pitchFamily="34" charset="0"/>
              <a:ea typeface="ＭＳ Ｐゴシック" charset="-128"/>
            </a:endParaRPr>
          </a:p>
          <a:p>
            <a:pPr eaLnBrk="1" hangingPunct="1"/>
            <a:r>
              <a:rPr lang="nl-NL" baseline="0" dirty="0" err="1" smtClean="0">
                <a:latin typeface="Arial" pitchFamily="34" charset="0"/>
                <a:ea typeface="ＭＳ Ｐゴシック" charset="-128"/>
              </a:rPr>
              <a:t>Why</a:t>
            </a:r>
            <a:r>
              <a:rPr lang="nl-NL" baseline="0" dirty="0" smtClean="0">
                <a:latin typeface="Arial" pitchFamily="34" charset="0"/>
                <a:ea typeface="ＭＳ Ｐゴシック" charset="-128"/>
              </a:rPr>
              <a:t> not </a:t>
            </a:r>
            <a:r>
              <a:rPr lang="nl-NL" baseline="0" dirty="0" err="1" smtClean="0">
                <a:latin typeface="Arial" pitchFamily="34" charset="0"/>
                <a:ea typeface="ＭＳ Ｐゴシック" charset="-128"/>
              </a:rPr>
              <a:t>grab</a:t>
            </a:r>
            <a:r>
              <a:rPr lang="nl-NL" baseline="0" dirty="0" smtClean="0">
                <a:latin typeface="Arial" pitchFamily="34" charset="0"/>
                <a:ea typeface="ＭＳ Ｐゴシック" charset="-128"/>
              </a:rPr>
              <a:t> a piece of paper </a:t>
            </a:r>
            <a:r>
              <a:rPr lang="nl-NL" baseline="0" dirty="0" err="1" smtClean="0">
                <a:latin typeface="Arial" pitchFamily="34" charset="0"/>
                <a:ea typeface="ＭＳ Ｐゴシック" charset="-128"/>
              </a:rPr>
              <a:t>and</a:t>
            </a:r>
            <a:r>
              <a:rPr lang="nl-NL" baseline="0" dirty="0" smtClean="0">
                <a:latin typeface="Arial" pitchFamily="34" charset="0"/>
                <a:ea typeface="ＭＳ Ｐゴシック" charset="-128"/>
              </a:rPr>
              <a:t> a pen, </a:t>
            </a:r>
            <a:r>
              <a:rPr lang="nl-NL" baseline="0" dirty="0" err="1" smtClean="0">
                <a:latin typeface="Arial" pitchFamily="34" charset="0"/>
                <a:ea typeface="ＭＳ Ｐゴシック" charset="-128"/>
              </a:rPr>
              <a:t>and</a:t>
            </a:r>
            <a:r>
              <a:rPr lang="nl-NL" baseline="0" dirty="0" smtClean="0">
                <a:latin typeface="Arial" pitchFamily="34" charset="0"/>
                <a:ea typeface="ＭＳ Ｐゴシック" charset="-128"/>
              </a:rPr>
              <a:t> </a:t>
            </a:r>
            <a:r>
              <a:rPr lang="nl-NL" baseline="0" dirty="0" err="1" smtClean="0">
                <a:latin typeface="Arial" pitchFamily="34" charset="0"/>
                <a:ea typeface="ＭＳ Ｐゴシック" charset="-128"/>
              </a:rPr>
              <a:t>derive</a:t>
            </a:r>
            <a:r>
              <a:rPr lang="nl-NL" baseline="0" dirty="0" smtClean="0">
                <a:latin typeface="Arial" pitchFamily="34" charset="0"/>
                <a:ea typeface="ＭＳ Ｐゴシック" charset="-128"/>
              </a:rPr>
              <a:t> the </a:t>
            </a:r>
            <a:r>
              <a:rPr lang="nl-NL" baseline="0" dirty="0" err="1" smtClean="0">
                <a:latin typeface="Arial" pitchFamily="34" charset="0"/>
                <a:ea typeface="ＭＳ Ｐゴシック" charset="-128"/>
              </a:rPr>
              <a:t>mathematical</a:t>
            </a:r>
            <a:r>
              <a:rPr lang="nl-NL" baseline="0" dirty="0" smtClean="0">
                <a:latin typeface="Arial" pitchFamily="34" charset="0"/>
                <a:ea typeface="ＭＳ Ｐゴシック" charset="-128"/>
              </a:rPr>
              <a:t> model of a </a:t>
            </a:r>
            <a:r>
              <a:rPr lang="nl-NL" baseline="0" dirty="0" err="1" smtClean="0">
                <a:latin typeface="Arial" pitchFamily="34" charset="0"/>
                <a:ea typeface="ＭＳ Ｐゴシック" charset="-128"/>
              </a:rPr>
              <a:t>yoyo</a:t>
            </a:r>
            <a:r>
              <a:rPr lang="nl-NL" baseline="0" dirty="0" smtClean="0">
                <a:latin typeface="Arial" pitchFamily="34" charset="0"/>
                <a:ea typeface="ＭＳ Ｐゴシック" charset="-128"/>
              </a:rPr>
              <a:t>. I </a:t>
            </a:r>
            <a:r>
              <a:rPr lang="nl-NL" baseline="0" dirty="0" err="1" smtClean="0">
                <a:latin typeface="Arial" pitchFamily="34" charset="0"/>
                <a:ea typeface="ＭＳ Ｐゴシック" charset="-128"/>
              </a:rPr>
              <a:t>mean</a:t>
            </a:r>
            <a:r>
              <a:rPr lang="nl-NL" baseline="0" dirty="0" smtClean="0">
                <a:latin typeface="Arial" pitchFamily="34" charset="0"/>
                <a:ea typeface="ＭＳ Ｐゴシック" charset="-128"/>
              </a:rPr>
              <a:t> – </a:t>
            </a:r>
            <a:r>
              <a:rPr lang="nl-NL" baseline="0" dirty="0" err="1" smtClean="0">
                <a:latin typeface="Arial" pitchFamily="34" charset="0"/>
                <a:ea typeface="ＭＳ Ｐゴシック" charset="-128"/>
              </a:rPr>
              <a:t>like</a:t>
            </a:r>
            <a:r>
              <a:rPr lang="nl-NL" baseline="0" dirty="0" smtClean="0">
                <a:latin typeface="Arial" pitchFamily="34" charset="0"/>
                <a:ea typeface="ＭＳ Ｐゴシック" charset="-128"/>
              </a:rPr>
              <a:t> right </a:t>
            </a:r>
            <a:r>
              <a:rPr lang="nl-NL" baseline="0" dirty="0" err="1" smtClean="0">
                <a:latin typeface="Arial" pitchFamily="34" charset="0"/>
                <a:ea typeface="ＭＳ Ｐゴシック" charset="-128"/>
              </a:rPr>
              <a:t>here</a:t>
            </a:r>
            <a:r>
              <a:rPr lang="nl-NL" baseline="0" dirty="0" smtClean="0">
                <a:latin typeface="Arial" pitchFamily="34" charset="0"/>
                <a:ea typeface="ＭＳ Ｐゴシック" charset="-128"/>
              </a:rPr>
              <a:t> </a:t>
            </a:r>
            <a:r>
              <a:rPr lang="nl-NL" baseline="0" dirty="0" err="1" smtClean="0">
                <a:latin typeface="Arial" pitchFamily="34" charset="0"/>
                <a:ea typeface="ＭＳ Ｐゴシック" charset="-128"/>
              </a:rPr>
              <a:t>and</a:t>
            </a:r>
            <a:r>
              <a:rPr lang="nl-NL" baseline="0" dirty="0" smtClean="0">
                <a:latin typeface="Arial" pitchFamily="34" charset="0"/>
                <a:ea typeface="ＭＳ Ｐゴシック" charset="-128"/>
              </a:rPr>
              <a:t> </a:t>
            </a:r>
            <a:r>
              <a:rPr lang="nl-NL" baseline="0" dirty="0" err="1" smtClean="0">
                <a:latin typeface="Arial" pitchFamily="34" charset="0"/>
                <a:ea typeface="ＭＳ Ｐゴシック" charset="-128"/>
              </a:rPr>
              <a:t>now</a:t>
            </a:r>
            <a:r>
              <a:rPr lang="nl-NL" baseline="0" dirty="0" smtClean="0">
                <a:latin typeface="Arial" pitchFamily="34" charset="0"/>
                <a:ea typeface="ＭＳ Ｐゴシック" charset="-128"/>
              </a:rPr>
              <a:t>, as we </a:t>
            </a:r>
            <a:r>
              <a:rPr lang="nl-NL" baseline="0" dirty="0" err="1" smtClean="0">
                <a:latin typeface="Arial" pitchFamily="34" charset="0"/>
                <a:ea typeface="ＭＳ Ｐゴシック" charset="-128"/>
              </a:rPr>
              <a:t>speak</a:t>
            </a:r>
            <a:r>
              <a:rPr lang="nl-NL" baseline="0" dirty="0" smtClean="0">
                <a:latin typeface="Arial" pitchFamily="34" charset="0"/>
                <a:ea typeface="ＭＳ Ｐゴシック" charset="-128"/>
              </a:rPr>
              <a:t>. I </a:t>
            </a:r>
            <a:r>
              <a:rPr lang="nl-NL" baseline="0" dirty="0" err="1" smtClean="0">
                <a:latin typeface="Arial" pitchFamily="34" charset="0"/>
                <a:ea typeface="ＭＳ Ｐゴシック" charset="-128"/>
              </a:rPr>
              <a:t>reckon</a:t>
            </a:r>
            <a:r>
              <a:rPr lang="nl-NL" baseline="0" dirty="0" smtClean="0">
                <a:latin typeface="Arial" pitchFamily="34" charset="0"/>
                <a:ea typeface="ＭＳ Ｐゴシック" charset="-128"/>
              </a:rPr>
              <a:t> </a:t>
            </a:r>
            <a:r>
              <a:rPr lang="nl-NL" baseline="0" dirty="0" err="1" smtClean="0">
                <a:latin typeface="Arial" pitchFamily="34" charset="0"/>
                <a:ea typeface="ＭＳ Ｐゴシック" charset="-128"/>
              </a:rPr>
              <a:t>it</a:t>
            </a:r>
            <a:r>
              <a:rPr lang="nl-NL" baseline="0" dirty="0" smtClean="0">
                <a:latin typeface="Arial" pitchFamily="34" charset="0"/>
                <a:ea typeface="ＭＳ Ｐゴシック" charset="-128"/>
              </a:rPr>
              <a:t> </a:t>
            </a:r>
            <a:r>
              <a:rPr lang="nl-NL" baseline="0" dirty="0" err="1" smtClean="0">
                <a:latin typeface="Arial" pitchFamily="34" charset="0"/>
                <a:ea typeface="ＭＳ Ｐゴシック" charset="-128"/>
              </a:rPr>
              <a:t>should</a:t>
            </a:r>
            <a:r>
              <a:rPr lang="nl-NL" baseline="0" dirty="0" smtClean="0">
                <a:latin typeface="Arial" pitchFamily="34" charset="0"/>
                <a:ea typeface="ＭＳ Ｐゴシック" charset="-128"/>
              </a:rPr>
              <a:t> take </a:t>
            </a:r>
            <a:r>
              <a:rPr lang="nl-NL" baseline="0" dirty="0" err="1" smtClean="0">
                <a:latin typeface="Arial" pitchFamily="34" charset="0"/>
                <a:ea typeface="ＭＳ Ｐゴシック" charset="-128"/>
              </a:rPr>
              <a:t>you</a:t>
            </a:r>
            <a:r>
              <a:rPr lang="nl-NL" baseline="0" dirty="0" smtClean="0">
                <a:latin typeface="Arial" pitchFamily="34" charset="0"/>
                <a:ea typeface="ＭＳ Ｐゴシック" charset="-128"/>
              </a:rPr>
              <a:t> </a:t>
            </a:r>
            <a:r>
              <a:rPr lang="nl-NL" baseline="0" dirty="0" err="1" smtClean="0">
                <a:latin typeface="Arial" pitchFamily="34" charset="0"/>
                <a:ea typeface="ＭＳ Ｐゴシック" charset="-128"/>
              </a:rPr>
              <a:t>two</a:t>
            </a:r>
            <a:r>
              <a:rPr lang="nl-NL" baseline="0" dirty="0" smtClean="0">
                <a:latin typeface="Arial" pitchFamily="34" charset="0"/>
                <a:ea typeface="ＭＳ Ｐゴシック" charset="-128"/>
              </a:rPr>
              <a:t> minutes at most. Go </a:t>
            </a:r>
            <a:r>
              <a:rPr lang="nl-NL" baseline="0" dirty="0" err="1" smtClean="0">
                <a:latin typeface="Arial" pitchFamily="34" charset="0"/>
                <a:ea typeface="ＭＳ Ｐゴシック" charset="-128"/>
              </a:rPr>
              <a:t>ahead</a:t>
            </a:r>
            <a:r>
              <a:rPr lang="nl-NL" baseline="0" dirty="0" smtClean="0">
                <a:latin typeface="Arial" pitchFamily="34" charset="0"/>
                <a:ea typeface="ＭＳ Ｐゴシック" charset="-128"/>
              </a:rPr>
              <a:t> – I </a:t>
            </a:r>
            <a:r>
              <a:rPr lang="nl-NL" baseline="0" dirty="0" err="1" smtClean="0">
                <a:latin typeface="Arial" pitchFamily="34" charset="0"/>
                <a:ea typeface="ＭＳ Ｐゴシック" charset="-128"/>
              </a:rPr>
              <a:t>will</a:t>
            </a:r>
            <a:r>
              <a:rPr lang="nl-NL" baseline="0" dirty="0" smtClean="0">
                <a:latin typeface="Arial" pitchFamily="34" charset="0"/>
                <a:ea typeface="ＭＳ Ｐゴシック" charset="-128"/>
              </a:rPr>
              <a:t> </a:t>
            </a:r>
            <a:r>
              <a:rPr lang="nl-NL" baseline="0" dirty="0" err="1" smtClean="0">
                <a:latin typeface="Arial" pitchFamily="34" charset="0"/>
                <a:ea typeface="ＭＳ Ｐゴシック" charset="-128"/>
              </a:rPr>
              <a:t>wait</a:t>
            </a:r>
            <a:r>
              <a:rPr lang="nl-NL" baseline="0" dirty="0" smtClean="0">
                <a:latin typeface="Arial" pitchFamily="34" charset="0"/>
                <a:ea typeface="ＭＳ Ｐゴシック" charset="-128"/>
              </a:rPr>
              <a:t>.</a:t>
            </a:r>
          </a:p>
          <a:p>
            <a:pPr eaLnBrk="1" hangingPunct="1"/>
            <a:endParaRPr lang="nl-NL" dirty="0" smtClean="0">
              <a:latin typeface="Arial" pitchFamily="34" charset="0"/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 txBox="1">
            <a:spLocks noGrp="1" noChangeArrowheads="1"/>
          </p:cNvSpPr>
          <p:nvPr/>
        </p:nvSpPr>
        <p:spPr bwMode="auto">
          <a:xfrm>
            <a:off x="3885579" y="8686489"/>
            <a:ext cx="2972421" cy="45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 anchor="b"/>
          <a:lstStyle>
            <a:lvl1pPr defTabSz="931863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1pPr>
            <a:lvl2pPr marL="742950" indent="-285750" defTabSz="931863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2pPr>
            <a:lvl3pPr marL="1143000" indent="-228600" defTabSz="931863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3pPr>
            <a:lvl4pPr marL="1600200" indent="-228600" defTabSz="931863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4pPr>
            <a:lvl5pPr marL="2057400" indent="-228600" defTabSz="931863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5pPr>
            <a:lvl6pPr marL="2514600" indent="-228600" algn="ctr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6pPr>
            <a:lvl7pPr marL="2971800" indent="-228600" algn="ctr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7pPr>
            <a:lvl8pPr marL="3429000" indent="-228600" algn="ctr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8pPr>
            <a:lvl9pPr marL="3886200" indent="-228600" algn="ctr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9pPr>
          </a:lstStyle>
          <a:p>
            <a:pPr algn="r">
              <a:lnSpc>
                <a:spcPct val="100000"/>
              </a:lnSpc>
              <a:spcAft>
                <a:spcPct val="0"/>
              </a:spcAft>
              <a:buClrTx/>
              <a:buFontTx/>
              <a:buNone/>
            </a:pPr>
            <a:fld id="{5D008BF5-63B9-46A2-8DD0-2727201ADD38}" type="slidenum">
              <a:rPr lang="en-US" sz="1200"/>
              <a:pPr algn="r">
                <a:lnSpc>
                  <a:spcPct val="100000"/>
                </a:lnSpc>
                <a:spcAft>
                  <a:spcPct val="0"/>
                </a:spcAft>
                <a:buClrTx/>
                <a:buFontTx/>
                <a:buNone/>
              </a:pPr>
              <a:t>3</a:t>
            </a:fld>
            <a:endParaRPr lang="en-US" sz="1200"/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nl-NL" dirty="0" smtClean="0">
                <a:latin typeface="Arial" pitchFamily="34" charset="0"/>
                <a:ea typeface="ＭＳ Ｐゴシック" charset="-128"/>
              </a:rPr>
              <a:t>OK – </a:t>
            </a:r>
            <a:r>
              <a:rPr lang="nl-NL" dirty="0" err="1" smtClean="0">
                <a:latin typeface="Arial" pitchFamily="34" charset="0"/>
                <a:ea typeface="ＭＳ Ｐゴシック" charset="-128"/>
              </a:rPr>
              <a:t>here</a:t>
            </a:r>
            <a:r>
              <a:rPr lang="nl-NL" dirty="0" smtClean="0">
                <a:latin typeface="Arial" pitchFamily="34" charset="0"/>
                <a:ea typeface="ＭＳ Ｐゴシック" charset="-128"/>
              </a:rPr>
              <a:t> is the </a:t>
            </a:r>
            <a:r>
              <a:rPr lang="nl-NL" dirty="0" err="1" smtClean="0">
                <a:latin typeface="Arial" pitchFamily="34" charset="0"/>
                <a:ea typeface="ＭＳ Ｐゴシック" charset="-128"/>
              </a:rPr>
              <a:t>answer</a:t>
            </a:r>
            <a:r>
              <a:rPr lang="nl-NL" dirty="0" smtClean="0">
                <a:latin typeface="Arial" pitchFamily="34" charset="0"/>
                <a:ea typeface="ＭＳ Ｐゴシック" charset="-128"/>
              </a:rPr>
              <a:t>: the </a:t>
            </a:r>
            <a:r>
              <a:rPr lang="nl-NL" dirty="0" err="1" smtClean="0">
                <a:latin typeface="Arial" pitchFamily="34" charset="0"/>
                <a:ea typeface="ＭＳ Ｐゴシック" charset="-128"/>
              </a:rPr>
              <a:t>mass</a:t>
            </a:r>
            <a:r>
              <a:rPr lang="nl-NL" dirty="0" smtClean="0">
                <a:latin typeface="Arial" pitchFamily="34" charset="0"/>
                <a:ea typeface="ＭＳ Ｐゴシック" charset="-128"/>
              </a:rPr>
              <a:t> of</a:t>
            </a:r>
            <a:r>
              <a:rPr lang="nl-NL" baseline="0" dirty="0" smtClean="0">
                <a:latin typeface="Arial" pitchFamily="34" charset="0"/>
                <a:ea typeface="ＭＳ Ｐゴシック" charset="-128"/>
              </a:rPr>
              <a:t> a </a:t>
            </a:r>
            <a:r>
              <a:rPr lang="nl-NL" baseline="0" dirty="0" err="1" smtClean="0">
                <a:latin typeface="Arial" pitchFamily="34" charset="0"/>
                <a:ea typeface="ＭＳ Ｐゴシック" charset="-128"/>
              </a:rPr>
              <a:t>yoyo</a:t>
            </a:r>
            <a:r>
              <a:rPr lang="nl-NL" baseline="0" dirty="0" smtClean="0">
                <a:latin typeface="Arial" pitchFamily="34" charset="0"/>
                <a:ea typeface="ＭＳ Ｐゴシック" charset="-128"/>
              </a:rPr>
              <a:t> is </a:t>
            </a:r>
            <a:r>
              <a:rPr lang="nl-NL" baseline="0" dirty="0" err="1" smtClean="0">
                <a:latin typeface="Arial" pitchFamily="34" charset="0"/>
                <a:ea typeface="ＭＳ Ｐゴシック" charset="-128"/>
              </a:rPr>
              <a:t>twice</a:t>
            </a:r>
            <a:r>
              <a:rPr lang="nl-NL" baseline="0" dirty="0" smtClean="0">
                <a:latin typeface="Arial" pitchFamily="34" charset="0"/>
                <a:ea typeface="ＭＳ Ｐゴシック" charset="-128"/>
              </a:rPr>
              <a:t> the </a:t>
            </a:r>
            <a:r>
              <a:rPr lang="nl-NL" baseline="0" dirty="0" err="1" smtClean="0">
                <a:latin typeface="Arial" pitchFamily="34" charset="0"/>
                <a:ea typeface="ＭＳ Ｐゴシック" charset="-128"/>
              </a:rPr>
              <a:t>mass</a:t>
            </a:r>
            <a:r>
              <a:rPr lang="nl-NL" baseline="0" dirty="0" smtClean="0">
                <a:latin typeface="Arial" pitchFamily="34" charset="0"/>
                <a:ea typeface="ＭＳ Ｐゴシック" charset="-128"/>
              </a:rPr>
              <a:t> of the disk plus the </a:t>
            </a:r>
            <a:r>
              <a:rPr lang="nl-NL" baseline="0" dirty="0" err="1" smtClean="0">
                <a:latin typeface="Arial" pitchFamily="34" charset="0"/>
                <a:ea typeface="ＭＳ Ｐゴシック" charset="-128"/>
              </a:rPr>
              <a:t>mass</a:t>
            </a:r>
            <a:r>
              <a:rPr lang="nl-NL" baseline="0" dirty="0" smtClean="0">
                <a:latin typeface="Arial" pitchFamily="34" charset="0"/>
                <a:ea typeface="ＭＳ Ｐゴシック" charset="-128"/>
              </a:rPr>
              <a:t> of the </a:t>
            </a:r>
            <a:r>
              <a:rPr lang="nl-NL" baseline="0" dirty="0" err="1" smtClean="0">
                <a:latin typeface="Arial" pitchFamily="34" charset="0"/>
                <a:ea typeface="ＭＳ Ｐゴシック" charset="-128"/>
              </a:rPr>
              <a:t>rope</a:t>
            </a:r>
            <a:r>
              <a:rPr lang="nl-NL" baseline="0" dirty="0" smtClean="0">
                <a:latin typeface="Arial" pitchFamily="34" charset="0"/>
                <a:ea typeface="ＭＳ Ｐゴシック" charset="-128"/>
              </a:rPr>
              <a:t>. </a:t>
            </a:r>
            <a:r>
              <a:rPr lang="nl-NL" baseline="0" dirty="0" err="1" smtClean="0">
                <a:latin typeface="Arial" pitchFamily="34" charset="0"/>
                <a:ea typeface="ＭＳ Ｐゴシック" charset="-128"/>
              </a:rPr>
              <a:t>Who</a:t>
            </a:r>
            <a:r>
              <a:rPr lang="nl-NL" baseline="0" dirty="0" smtClean="0">
                <a:latin typeface="Arial" pitchFamily="34" charset="0"/>
                <a:ea typeface="ＭＳ Ｐゴシック" charset="-128"/>
              </a:rPr>
              <a:t> of </a:t>
            </a:r>
            <a:r>
              <a:rPr lang="nl-NL" baseline="0" dirty="0" err="1" smtClean="0">
                <a:latin typeface="Arial" pitchFamily="34" charset="0"/>
                <a:ea typeface="ＭＳ Ｐゴシック" charset="-128"/>
              </a:rPr>
              <a:t>you</a:t>
            </a:r>
            <a:r>
              <a:rPr lang="nl-NL" baseline="0" dirty="0" smtClean="0">
                <a:latin typeface="Arial" pitchFamily="34" charset="0"/>
                <a:ea typeface="ＭＳ Ｐゴシック" charset="-128"/>
              </a:rPr>
              <a:t> </a:t>
            </a:r>
            <a:r>
              <a:rPr lang="nl-NL" baseline="0" dirty="0" err="1" smtClean="0">
                <a:latin typeface="Arial" pitchFamily="34" charset="0"/>
                <a:ea typeface="ＭＳ Ｐゴシック" charset="-128"/>
              </a:rPr>
              <a:t>got</a:t>
            </a:r>
            <a:r>
              <a:rPr lang="nl-NL" baseline="0" dirty="0" smtClean="0">
                <a:latin typeface="Arial" pitchFamily="34" charset="0"/>
                <a:ea typeface="ＭＳ Ｐゴシック" charset="-128"/>
              </a:rPr>
              <a:t> </a:t>
            </a:r>
            <a:r>
              <a:rPr lang="nl-NL" baseline="0" dirty="0" err="1" smtClean="0">
                <a:latin typeface="Arial" pitchFamily="34" charset="0"/>
                <a:ea typeface="ＭＳ Ｐゴシック" charset="-128"/>
              </a:rPr>
              <a:t>this</a:t>
            </a:r>
            <a:r>
              <a:rPr lang="nl-NL" baseline="0" dirty="0" smtClean="0">
                <a:latin typeface="Arial" pitchFamily="34" charset="0"/>
                <a:ea typeface="ＭＳ Ｐゴシック" charset="-128"/>
              </a:rPr>
              <a:t> </a:t>
            </a:r>
            <a:r>
              <a:rPr lang="nl-NL" baseline="0" dirty="0" err="1" smtClean="0">
                <a:latin typeface="Arial" pitchFamily="34" charset="0"/>
                <a:ea typeface="ＭＳ Ｐゴシック" charset="-128"/>
              </a:rPr>
              <a:t>result</a:t>
            </a:r>
            <a:r>
              <a:rPr lang="nl-NL" baseline="0" dirty="0" smtClean="0">
                <a:latin typeface="Arial" pitchFamily="34" charset="0"/>
                <a:ea typeface="ＭＳ Ｐゴシック" charset="-128"/>
              </a:rPr>
              <a:t>? </a:t>
            </a:r>
          </a:p>
          <a:p>
            <a:pPr eaLnBrk="1" hangingPunct="1"/>
            <a:endParaRPr lang="nl-NL" baseline="0" dirty="0" smtClean="0">
              <a:latin typeface="Arial" pitchFamily="34" charset="0"/>
              <a:ea typeface="ＭＳ Ｐゴシック" charset="-128"/>
            </a:endParaRPr>
          </a:p>
          <a:p>
            <a:pPr eaLnBrk="1" hangingPunct="1"/>
            <a:r>
              <a:rPr lang="nl-NL" baseline="0" dirty="0" err="1" smtClean="0">
                <a:latin typeface="Arial" pitchFamily="34" charset="0"/>
                <a:ea typeface="ＭＳ Ｐゴシック" charset="-128"/>
              </a:rPr>
              <a:t>Nobody</a:t>
            </a:r>
            <a:r>
              <a:rPr lang="nl-NL" baseline="0" dirty="0" smtClean="0">
                <a:latin typeface="Arial" pitchFamily="34" charset="0"/>
                <a:ea typeface="ＭＳ Ｐゴシック" charset="-128"/>
              </a:rPr>
              <a:t>? How </a:t>
            </a:r>
            <a:r>
              <a:rPr lang="nl-NL" baseline="0" dirty="0" err="1" smtClean="0">
                <a:latin typeface="Arial" pitchFamily="34" charset="0"/>
                <a:ea typeface="ＭＳ Ｐゴシック" charset="-128"/>
              </a:rPr>
              <a:t>very</a:t>
            </a:r>
            <a:r>
              <a:rPr lang="nl-NL" baseline="0" dirty="0" smtClean="0">
                <a:latin typeface="Arial" pitchFamily="34" charset="0"/>
                <a:ea typeface="ＭＳ Ｐゴシック" charset="-128"/>
              </a:rPr>
              <a:t> </a:t>
            </a:r>
            <a:r>
              <a:rPr lang="nl-NL" baseline="0" dirty="0" err="1" smtClean="0">
                <a:latin typeface="Arial" pitchFamily="34" charset="0"/>
                <a:ea typeface="ＭＳ Ｐゴシック" charset="-128"/>
              </a:rPr>
              <a:t>strange</a:t>
            </a:r>
            <a:r>
              <a:rPr lang="nl-NL" baseline="0" dirty="0" smtClean="0">
                <a:latin typeface="Arial" pitchFamily="34" charset="0"/>
                <a:ea typeface="ＭＳ Ｐゴシック" charset="-128"/>
              </a:rPr>
              <a:t> – </a:t>
            </a:r>
            <a:r>
              <a:rPr lang="nl-NL" baseline="0" dirty="0" err="1" smtClean="0">
                <a:latin typeface="Arial" pitchFamily="34" charset="0"/>
                <a:ea typeface="ＭＳ Ｐゴシック" charset="-128"/>
              </a:rPr>
              <a:t>it</a:t>
            </a:r>
            <a:r>
              <a:rPr lang="nl-NL" baseline="0" dirty="0" smtClean="0">
                <a:latin typeface="Arial" pitchFamily="34" charset="0"/>
                <a:ea typeface="ＭＳ Ｐゴシック" charset="-128"/>
              </a:rPr>
              <a:t> </a:t>
            </a:r>
            <a:r>
              <a:rPr lang="nl-NL" baseline="0" dirty="0" err="1" smtClean="0">
                <a:latin typeface="Arial" pitchFamily="34" charset="0"/>
                <a:ea typeface="ＭＳ Ｐゴシック" charset="-128"/>
              </a:rPr>
              <a:t>seems</a:t>
            </a:r>
            <a:r>
              <a:rPr lang="nl-NL" baseline="0" dirty="0" smtClean="0">
                <a:latin typeface="Arial" pitchFamily="34" charset="0"/>
                <a:ea typeface="ＭＳ Ｐゴシック" charset="-128"/>
              </a:rPr>
              <a:t> </a:t>
            </a:r>
            <a:r>
              <a:rPr lang="nl-NL" baseline="0" dirty="0" err="1" smtClean="0">
                <a:latin typeface="Arial" pitchFamily="34" charset="0"/>
                <a:ea typeface="ＭＳ Ｐゴシック" charset="-128"/>
              </a:rPr>
              <a:t>obvious</a:t>
            </a:r>
            <a:r>
              <a:rPr lang="nl-NL" baseline="0" dirty="0" smtClean="0">
                <a:latin typeface="Arial" pitchFamily="34" charset="0"/>
                <a:ea typeface="ＭＳ Ｐゴシック" charset="-128"/>
              </a:rPr>
              <a:t> </a:t>
            </a:r>
            <a:r>
              <a:rPr lang="nl-NL" baseline="0" dirty="0" err="1" smtClean="0">
                <a:latin typeface="Arial" pitchFamily="34" charset="0"/>
                <a:ea typeface="ＭＳ Ｐゴシック" charset="-128"/>
              </a:rPr>
              <a:t>that</a:t>
            </a:r>
            <a:r>
              <a:rPr lang="nl-NL" baseline="0" dirty="0" smtClean="0">
                <a:latin typeface="Arial" pitchFamily="34" charset="0"/>
                <a:ea typeface="ＭＳ Ｐゴシック" charset="-128"/>
              </a:rPr>
              <a:t> </a:t>
            </a:r>
            <a:r>
              <a:rPr lang="nl-NL" baseline="0" dirty="0" err="1" smtClean="0">
                <a:latin typeface="Arial" pitchFamily="34" charset="0"/>
                <a:ea typeface="ＭＳ Ｐゴシック" charset="-128"/>
              </a:rPr>
              <a:t>this</a:t>
            </a:r>
            <a:r>
              <a:rPr lang="nl-NL" baseline="0" dirty="0" smtClean="0">
                <a:latin typeface="Arial" pitchFamily="34" charset="0"/>
                <a:ea typeface="ＭＳ Ｐゴシック" charset="-128"/>
              </a:rPr>
              <a:t> </a:t>
            </a:r>
            <a:r>
              <a:rPr lang="nl-NL" baseline="0" dirty="0" err="1" smtClean="0">
                <a:latin typeface="Arial" pitchFamily="34" charset="0"/>
                <a:ea typeface="ＭＳ Ｐゴシック" charset="-128"/>
              </a:rPr>
              <a:t>formula</a:t>
            </a:r>
            <a:r>
              <a:rPr lang="nl-NL" baseline="0" dirty="0" smtClean="0">
                <a:latin typeface="Arial" pitchFamily="34" charset="0"/>
                <a:ea typeface="ＭＳ Ｐゴシック" charset="-128"/>
              </a:rPr>
              <a:t> </a:t>
            </a:r>
            <a:r>
              <a:rPr lang="nl-NL" baseline="0" dirty="0" err="1" smtClean="0">
                <a:latin typeface="Arial" pitchFamily="34" charset="0"/>
                <a:ea typeface="ＭＳ Ｐゴシック" charset="-128"/>
              </a:rPr>
              <a:t>gives</a:t>
            </a:r>
            <a:r>
              <a:rPr lang="nl-NL" baseline="0" dirty="0" smtClean="0">
                <a:latin typeface="Arial" pitchFamily="34" charset="0"/>
                <a:ea typeface="ＭＳ Ｐゴシック" charset="-128"/>
              </a:rPr>
              <a:t> the </a:t>
            </a:r>
            <a:r>
              <a:rPr lang="nl-NL" baseline="0" dirty="0" err="1" smtClean="0">
                <a:latin typeface="Arial" pitchFamily="34" charset="0"/>
                <a:ea typeface="ＭＳ Ｐゴシック" charset="-128"/>
              </a:rPr>
              <a:t>mass</a:t>
            </a:r>
            <a:r>
              <a:rPr lang="nl-NL" baseline="0" dirty="0" smtClean="0">
                <a:latin typeface="Arial" pitchFamily="34" charset="0"/>
                <a:ea typeface="ＭＳ Ｐゴシック" charset="-128"/>
              </a:rPr>
              <a:t> of a </a:t>
            </a:r>
            <a:r>
              <a:rPr lang="nl-NL" baseline="0" dirty="0" err="1" smtClean="0">
                <a:latin typeface="Arial" pitchFamily="34" charset="0"/>
                <a:ea typeface="ＭＳ Ｐゴシック" charset="-128"/>
              </a:rPr>
              <a:t>yoyo</a:t>
            </a:r>
            <a:r>
              <a:rPr lang="nl-NL" baseline="0" dirty="0" smtClean="0">
                <a:latin typeface="Arial" pitchFamily="34" charset="0"/>
                <a:ea typeface="ＭＳ Ｐゴシック" charset="-128"/>
              </a:rPr>
              <a:t>, </a:t>
            </a:r>
            <a:r>
              <a:rPr lang="nl-NL" baseline="0" dirty="0" err="1" smtClean="0">
                <a:latin typeface="Arial" pitchFamily="34" charset="0"/>
                <a:ea typeface="ＭＳ Ｐゴシック" charset="-128"/>
              </a:rPr>
              <a:t>doesn’t</a:t>
            </a:r>
            <a:r>
              <a:rPr lang="nl-NL" baseline="0" dirty="0" smtClean="0">
                <a:latin typeface="Arial" pitchFamily="34" charset="0"/>
                <a:ea typeface="ＭＳ Ｐゴシック" charset="-128"/>
              </a:rPr>
              <a:t> </a:t>
            </a:r>
            <a:r>
              <a:rPr lang="nl-NL" baseline="0" dirty="0" err="1" smtClean="0">
                <a:latin typeface="Arial" pitchFamily="34" charset="0"/>
                <a:ea typeface="ＭＳ Ｐゴシック" charset="-128"/>
              </a:rPr>
              <a:t>it</a:t>
            </a:r>
            <a:r>
              <a:rPr lang="nl-NL" baseline="0" dirty="0" smtClean="0">
                <a:latin typeface="Arial" pitchFamily="34" charset="0"/>
                <a:ea typeface="ＭＳ Ｐゴシック" charset="-128"/>
              </a:rPr>
              <a:t>? </a:t>
            </a:r>
            <a:r>
              <a:rPr lang="nl-NL" baseline="0" dirty="0" err="1" smtClean="0">
                <a:latin typeface="Arial" pitchFamily="34" charset="0"/>
                <a:ea typeface="ＭＳ Ｐゴシック" charset="-128"/>
              </a:rPr>
              <a:t>So</a:t>
            </a:r>
            <a:r>
              <a:rPr lang="nl-NL" baseline="0" dirty="0" smtClean="0">
                <a:latin typeface="Arial" pitchFamily="34" charset="0"/>
                <a:ea typeface="ＭＳ Ｐゴシック" charset="-128"/>
              </a:rPr>
              <a:t> </a:t>
            </a:r>
            <a:r>
              <a:rPr lang="nl-NL" baseline="0" dirty="0" err="1" smtClean="0">
                <a:latin typeface="Arial" pitchFamily="34" charset="0"/>
                <a:ea typeface="ＭＳ Ｐゴシック" charset="-128"/>
              </a:rPr>
              <a:t>this</a:t>
            </a:r>
            <a:r>
              <a:rPr lang="nl-NL" baseline="0" dirty="0" smtClean="0">
                <a:latin typeface="Arial" pitchFamily="34" charset="0"/>
                <a:ea typeface="ＭＳ Ｐゴシック" charset="-128"/>
              </a:rPr>
              <a:t> model must </a:t>
            </a:r>
            <a:r>
              <a:rPr lang="nl-NL" baseline="0" dirty="0" err="1" smtClean="0">
                <a:latin typeface="Arial" pitchFamily="34" charset="0"/>
                <a:ea typeface="ＭＳ Ｐゴシック" charset="-128"/>
              </a:rPr>
              <a:t>be</a:t>
            </a:r>
            <a:r>
              <a:rPr lang="nl-NL" baseline="0" dirty="0" smtClean="0">
                <a:latin typeface="Arial" pitchFamily="34" charset="0"/>
                <a:ea typeface="ＭＳ Ｐゴシック" charset="-128"/>
              </a:rPr>
              <a:t> correct. I must say </a:t>
            </a:r>
            <a:r>
              <a:rPr lang="nl-NL" baseline="0" dirty="0" err="1" smtClean="0">
                <a:latin typeface="Arial" pitchFamily="34" charset="0"/>
                <a:ea typeface="ＭＳ Ｐゴシック" charset="-128"/>
              </a:rPr>
              <a:t>that</a:t>
            </a:r>
            <a:r>
              <a:rPr lang="nl-NL" baseline="0" dirty="0" smtClean="0">
                <a:latin typeface="Arial" pitchFamily="34" charset="0"/>
                <a:ea typeface="ＭＳ Ｐゴシック" charset="-128"/>
              </a:rPr>
              <a:t> I </a:t>
            </a:r>
            <a:r>
              <a:rPr lang="nl-NL" baseline="0" dirty="0" err="1" smtClean="0">
                <a:latin typeface="Arial" pitchFamily="34" charset="0"/>
                <a:ea typeface="ＭＳ Ｐゴシック" charset="-128"/>
              </a:rPr>
              <a:t>am</a:t>
            </a:r>
            <a:r>
              <a:rPr lang="nl-NL" baseline="0" dirty="0" smtClean="0">
                <a:latin typeface="Arial" pitchFamily="34" charset="0"/>
                <a:ea typeface="ＭＳ Ｐゴシック" charset="-128"/>
              </a:rPr>
              <a:t> a bit </a:t>
            </a:r>
            <a:r>
              <a:rPr lang="nl-NL" baseline="0" dirty="0" err="1" smtClean="0">
                <a:latin typeface="Arial" pitchFamily="34" charset="0"/>
                <a:ea typeface="ＭＳ Ｐゴシック" charset="-128"/>
              </a:rPr>
              <a:t>disappointed</a:t>
            </a:r>
            <a:r>
              <a:rPr lang="nl-NL" baseline="0" dirty="0" smtClean="0">
                <a:latin typeface="Arial" pitchFamily="34" charset="0"/>
                <a:ea typeface="ＭＳ Ｐゴシック" charset="-128"/>
              </a:rPr>
              <a:t> </a:t>
            </a:r>
            <a:r>
              <a:rPr lang="nl-NL" baseline="0" dirty="0" err="1" smtClean="0">
                <a:latin typeface="Arial" pitchFamily="34" charset="0"/>
                <a:ea typeface="ＭＳ Ｐゴシック" charset="-128"/>
              </a:rPr>
              <a:t>that</a:t>
            </a:r>
            <a:r>
              <a:rPr lang="nl-NL" baseline="0" dirty="0" smtClean="0">
                <a:latin typeface="Arial" pitchFamily="34" charset="0"/>
                <a:ea typeface="ＭＳ Ｐゴシック" charset="-128"/>
              </a:rPr>
              <a:t> none of </a:t>
            </a:r>
            <a:r>
              <a:rPr lang="nl-NL" baseline="0" dirty="0" err="1" smtClean="0">
                <a:latin typeface="Arial" pitchFamily="34" charset="0"/>
                <a:ea typeface="ＭＳ Ｐゴシック" charset="-128"/>
              </a:rPr>
              <a:t>you</a:t>
            </a:r>
            <a:r>
              <a:rPr lang="nl-NL" baseline="0" dirty="0" smtClean="0">
                <a:latin typeface="Arial" pitchFamily="34" charset="0"/>
                <a:ea typeface="ＭＳ Ｐゴシック" charset="-128"/>
              </a:rPr>
              <a:t> found </a:t>
            </a:r>
            <a:r>
              <a:rPr lang="nl-NL" baseline="0" dirty="0" err="1" smtClean="0">
                <a:latin typeface="Arial" pitchFamily="34" charset="0"/>
                <a:ea typeface="ＭＳ Ｐゴシック" charset="-128"/>
              </a:rPr>
              <a:t>it</a:t>
            </a:r>
            <a:r>
              <a:rPr lang="nl-NL" baseline="0" dirty="0" smtClean="0">
                <a:latin typeface="Arial" pitchFamily="34" charset="0"/>
                <a:ea typeface="ＭＳ Ｐゴシック" charset="-128"/>
              </a:rPr>
              <a:t> … </a:t>
            </a:r>
            <a:r>
              <a:rPr lang="nl-NL" baseline="0" dirty="0" err="1" smtClean="0">
                <a:latin typeface="Arial" pitchFamily="34" charset="0"/>
                <a:ea typeface="ＭＳ Ｐゴシック" charset="-128"/>
              </a:rPr>
              <a:t>What</a:t>
            </a:r>
            <a:r>
              <a:rPr lang="nl-NL" baseline="0" dirty="0" smtClean="0">
                <a:latin typeface="Arial" pitchFamily="34" charset="0"/>
                <a:ea typeface="ＭＳ Ｐゴシック" charset="-128"/>
              </a:rPr>
              <a:t>? </a:t>
            </a:r>
            <a:r>
              <a:rPr lang="nl-NL" baseline="0" dirty="0" err="1" smtClean="0">
                <a:latin typeface="Arial" pitchFamily="34" charset="0"/>
                <a:ea typeface="ＭＳ Ｐゴシック" charset="-128"/>
              </a:rPr>
              <a:t>What</a:t>
            </a:r>
            <a:r>
              <a:rPr lang="nl-NL" baseline="0" dirty="0" smtClean="0">
                <a:latin typeface="Arial" pitchFamily="34" charset="0"/>
                <a:ea typeface="ＭＳ Ｐゴシック" charset="-128"/>
              </a:rPr>
              <a:t> do </a:t>
            </a:r>
            <a:r>
              <a:rPr lang="nl-NL" baseline="0" dirty="0" err="1" smtClean="0">
                <a:latin typeface="Arial" pitchFamily="34" charset="0"/>
                <a:ea typeface="ＭＳ Ｐゴシック" charset="-128"/>
              </a:rPr>
              <a:t>you</a:t>
            </a:r>
            <a:r>
              <a:rPr lang="nl-NL" baseline="0" dirty="0" smtClean="0">
                <a:latin typeface="Arial" pitchFamily="34" charset="0"/>
                <a:ea typeface="ＭＳ Ｐゴシック" charset="-128"/>
              </a:rPr>
              <a:t> </a:t>
            </a:r>
            <a:r>
              <a:rPr lang="nl-NL" baseline="0" dirty="0" err="1" smtClean="0">
                <a:latin typeface="Arial" pitchFamily="34" charset="0"/>
                <a:ea typeface="ＭＳ Ｐゴシック" charset="-128"/>
              </a:rPr>
              <a:t>mean</a:t>
            </a:r>
            <a:r>
              <a:rPr lang="nl-NL" baseline="0" dirty="0" smtClean="0">
                <a:latin typeface="Arial" pitchFamily="34" charset="0"/>
                <a:ea typeface="ＭＳ Ｐゴシック" charset="-128"/>
              </a:rPr>
              <a:t>, </a:t>
            </a:r>
            <a:r>
              <a:rPr lang="nl-NL" baseline="0" dirty="0" err="1" smtClean="0">
                <a:latin typeface="Arial" pitchFamily="34" charset="0"/>
                <a:ea typeface="ＭＳ Ｐゴシック" charset="-128"/>
              </a:rPr>
              <a:t>cheating</a:t>
            </a:r>
            <a:r>
              <a:rPr lang="nl-NL" baseline="0" dirty="0" smtClean="0">
                <a:latin typeface="Arial" pitchFamily="34" charset="0"/>
                <a:ea typeface="ＭＳ Ｐゴシック" charset="-128"/>
              </a:rPr>
              <a:t>? I </a:t>
            </a:r>
            <a:r>
              <a:rPr lang="nl-NL" baseline="0" dirty="0" err="1" smtClean="0">
                <a:latin typeface="Arial" pitchFamily="34" charset="0"/>
                <a:ea typeface="ＭＳ Ｐゴシック" charset="-128"/>
              </a:rPr>
              <a:t>haven’t</a:t>
            </a:r>
            <a:r>
              <a:rPr lang="nl-NL" baseline="0" dirty="0" smtClean="0">
                <a:latin typeface="Arial" pitchFamily="34" charset="0"/>
                <a:ea typeface="ＭＳ Ｐゴシック" charset="-128"/>
              </a:rPr>
              <a:t> been </a:t>
            </a:r>
            <a:r>
              <a:rPr lang="nl-NL" baseline="0" dirty="0" err="1" smtClean="0">
                <a:latin typeface="Arial" pitchFamily="34" charset="0"/>
                <a:ea typeface="ＭＳ Ｐゴシック" charset="-128"/>
              </a:rPr>
              <a:t>cheating</a:t>
            </a:r>
            <a:r>
              <a:rPr lang="nl-NL" baseline="0" dirty="0" smtClean="0">
                <a:latin typeface="Arial" pitchFamily="34" charset="0"/>
                <a:ea typeface="ＭＳ Ｐゴシック" charset="-128"/>
              </a:rPr>
              <a:t>: I </a:t>
            </a:r>
            <a:r>
              <a:rPr lang="nl-NL" baseline="0" dirty="0" err="1" smtClean="0">
                <a:latin typeface="Arial" pitchFamily="34" charset="0"/>
                <a:ea typeface="ＭＳ Ｐゴシック" charset="-128"/>
              </a:rPr>
              <a:t>asked</a:t>
            </a:r>
            <a:r>
              <a:rPr lang="nl-NL" baseline="0" dirty="0" smtClean="0">
                <a:latin typeface="Arial" pitchFamily="34" charset="0"/>
                <a:ea typeface="ＭＳ Ｐゴシック" charset="-128"/>
              </a:rPr>
              <a:t> </a:t>
            </a:r>
            <a:r>
              <a:rPr lang="nl-NL" baseline="0" dirty="0" err="1" smtClean="0">
                <a:latin typeface="Arial" pitchFamily="34" charset="0"/>
                <a:ea typeface="ＭＳ Ｐゴシック" charset="-128"/>
              </a:rPr>
              <a:t>for</a:t>
            </a:r>
            <a:r>
              <a:rPr lang="nl-NL" baseline="0" dirty="0" smtClean="0">
                <a:latin typeface="Arial" pitchFamily="34" charset="0"/>
                <a:ea typeface="ＭＳ Ｐゴシック" charset="-128"/>
              </a:rPr>
              <a:t> the </a:t>
            </a:r>
            <a:r>
              <a:rPr lang="nl-NL" baseline="0" dirty="0" err="1" smtClean="0">
                <a:latin typeface="Arial" pitchFamily="34" charset="0"/>
                <a:ea typeface="ＭＳ Ｐゴシック" charset="-128"/>
              </a:rPr>
              <a:t>mathematical</a:t>
            </a:r>
            <a:r>
              <a:rPr lang="nl-NL" baseline="0" dirty="0" smtClean="0">
                <a:latin typeface="Arial" pitchFamily="34" charset="0"/>
                <a:ea typeface="ＭＳ Ｐゴシック" charset="-128"/>
              </a:rPr>
              <a:t> model of a </a:t>
            </a:r>
            <a:r>
              <a:rPr lang="nl-NL" baseline="0" dirty="0" err="1" smtClean="0">
                <a:latin typeface="Arial" pitchFamily="34" charset="0"/>
                <a:ea typeface="ＭＳ Ｐゴシック" charset="-128"/>
              </a:rPr>
              <a:t>yoyo</a:t>
            </a:r>
            <a:r>
              <a:rPr lang="nl-NL" baseline="0" dirty="0" smtClean="0">
                <a:latin typeface="Arial" pitchFamily="34" charset="0"/>
                <a:ea typeface="ＭＳ Ｐゴシック" charset="-128"/>
              </a:rPr>
              <a:t>, </a:t>
            </a:r>
            <a:r>
              <a:rPr lang="nl-NL" baseline="0" dirty="0" err="1" smtClean="0">
                <a:latin typeface="Arial" pitchFamily="34" charset="0"/>
                <a:ea typeface="ＭＳ Ｐゴシック" charset="-128"/>
              </a:rPr>
              <a:t>and</a:t>
            </a:r>
            <a:r>
              <a:rPr lang="nl-NL" baseline="0" dirty="0" smtClean="0">
                <a:latin typeface="Arial" pitchFamily="34" charset="0"/>
                <a:ea typeface="ＭＳ Ｐゴシック" charset="-128"/>
              </a:rPr>
              <a:t> </a:t>
            </a:r>
            <a:r>
              <a:rPr lang="nl-NL" baseline="0" dirty="0" err="1" smtClean="0">
                <a:latin typeface="Arial" pitchFamily="34" charset="0"/>
                <a:ea typeface="ＭＳ Ｐゴシック" charset="-128"/>
              </a:rPr>
              <a:t>that</a:t>
            </a:r>
            <a:r>
              <a:rPr lang="nl-NL" baseline="0" dirty="0" smtClean="0">
                <a:latin typeface="Arial" pitchFamily="34" charset="0"/>
                <a:ea typeface="ＭＳ Ｐゴシック" charset="-128"/>
              </a:rPr>
              <a:t> is </a:t>
            </a:r>
            <a:r>
              <a:rPr lang="nl-NL" baseline="0" dirty="0" err="1" smtClean="0">
                <a:latin typeface="Arial" pitchFamily="34" charset="0"/>
                <a:ea typeface="ＭＳ Ｐゴシック" charset="-128"/>
              </a:rPr>
              <a:t>what</a:t>
            </a:r>
            <a:r>
              <a:rPr lang="nl-NL" baseline="0" dirty="0" smtClean="0">
                <a:latin typeface="Arial" pitchFamily="34" charset="0"/>
                <a:ea typeface="ＭＳ Ｐゴシック" charset="-128"/>
              </a:rPr>
              <a:t> </a:t>
            </a:r>
            <a:r>
              <a:rPr lang="nl-NL" baseline="0" dirty="0" err="1" smtClean="0">
                <a:latin typeface="Arial" pitchFamily="34" charset="0"/>
                <a:ea typeface="ＭＳ Ｐゴシック" charset="-128"/>
              </a:rPr>
              <a:t>this</a:t>
            </a:r>
            <a:r>
              <a:rPr lang="nl-NL" baseline="0" dirty="0" smtClean="0">
                <a:latin typeface="Arial" pitchFamily="34" charset="0"/>
                <a:ea typeface="ＭＳ Ｐゴシック" charset="-128"/>
              </a:rPr>
              <a:t> is. </a:t>
            </a:r>
          </a:p>
          <a:p>
            <a:pPr eaLnBrk="1" hangingPunct="1"/>
            <a:endParaRPr lang="nl-NL" baseline="0" dirty="0" smtClean="0">
              <a:latin typeface="Arial" pitchFamily="34" charset="0"/>
              <a:ea typeface="ＭＳ Ｐゴシック" charset="-128"/>
            </a:endParaRPr>
          </a:p>
          <a:p>
            <a:pPr eaLnBrk="1" hangingPunct="1"/>
            <a:r>
              <a:rPr lang="nl-NL" baseline="0" dirty="0" smtClean="0">
                <a:latin typeface="Arial" pitchFamily="34" charset="0"/>
                <a:ea typeface="ＭＳ Ｐゴシック" charset="-128"/>
              </a:rPr>
              <a:t>But </a:t>
            </a:r>
            <a:r>
              <a:rPr lang="nl-NL" baseline="0" dirty="0" err="1" smtClean="0">
                <a:latin typeface="Arial" pitchFamily="34" charset="0"/>
                <a:ea typeface="ＭＳ Ｐゴシック" charset="-128"/>
              </a:rPr>
              <a:t>perhaps</a:t>
            </a:r>
            <a:r>
              <a:rPr lang="nl-NL" baseline="0" dirty="0" smtClean="0">
                <a:latin typeface="Arial" pitchFamily="34" charset="0"/>
                <a:ea typeface="ＭＳ Ｐゴシック" charset="-128"/>
              </a:rPr>
              <a:t> </a:t>
            </a:r>
            <a:r>
              <a:rPr lang="nl-NL" baseline="0" dirty="0" err="1" smtClean="0">
                <a:latin typeface="Arial" pitchFamily="34" charset="0"/>
                <a:ea typeface="ＭＳ Ｐゴシック" charset="-128"/>
              </a:rPr>
              <a:t>you</a:t>
            </a:r>
            <a:r>
              <a:rPr lang="nl-NL" baseline="0" dirty="0" smtClean="0">
                <a:latin typeface="Arial" pitchFamily="34" charset="0"/>
                <a:ea typeface="ＭＳ Ｐゴシック" charset="-128"/>
              </a:rPr>
              <a:t> </a:t>
            </a:r>
            <a:r>
              <a:rPr lang="nl-NL" baseline="0" dirty="0" err="1" smtClean="0">
                <a:latin typeface="Arial" pitchFamily="34" charset="0"/>
                <a:ea typeface="ＭＳ Ｐゴシック" charset="-128"/>
              </a:rPr>
              <a:t>expected</a:t>
            </a:r>
            <a:r>
              <a:rPr lang="nl-NL" baseline="0" dirty="0" smtClean="0">
                <a:latin typeface="Arial" pitchFamily="34" charset="0"/>
                <a:ea typeface="ＭＳ Ｐゴシック" charset="-128"/>
              </a:rPr>
              <a:t> </a:t>
            </a:r>
            <a:r>
              <a:rPr lang="nl-NL" baseline="0" dirty="0" err="1" smtClean="0">
                <a:latin typeface="Arial" pitchFamily="34" charset="0"/>
                <a:ea typeface="ＭＳ Ｐゴシック" charset="-128"/>
              </a:rPr>
              <a:t>something</a:t>
            </a:r>
            <a:r>
              <a:rPr lang="nl-NL" baseline="0" dirty="0" smtClean="0">
                <a:latin typeface="Arial" pitchFamily="34" charset="0"/>
                <a:ea typeface="ＭＳ Ｐゴシック" charset="-128"/>
              </a:rPr>
              <a:t> </a:t>
            </a:r>
            <a:r>
              <a:rPr lang="nl-NL" baseline="0" dirty="0" err="1" smtClean="0">
                <a:latin typeface="Arial" pitchFamily="34" charset="0"/>
                <a:ea typeface="ＭＳ Ｐゴシック" charset="-128"/>
              </a:rPr>
              <a:t>else</a:t>
            </a:r>
            <a:r>
              <a:rPr lang="nl-NL" baseline="0" dirty="0" smtClean="0">
                <a:latin typeface="Arial" pitchFamily="34" charset="0"/>
                <a:ea typeface="ＭＳ Ｐゴシック" charset="-128"/>
              </a:rPr>
              <a:t>. </a:t>
            </a:r>
            <a:r>
              <a:rPr lang="nl-NL" baseline="0" dirty="0" err="1" smtClean="0">
                <a:latin typeface="Arial" pitchFamily="34" charset="0"/>
                <a:ea typeface="ＭＳ Ｐゴシック" charset="-128"/>
              </a:rPr>
              <a:t>Perhaps</a:t>
            </a:r>
            <a:r>
              <a:rPr lang="nl-NL" baseline="0" dirty="0" smtClean="0">
                <a:latin typeface="Arial" pitchFamily="34" charset="0"/>
                <a:ea typeface="ＭＳ Ｐゴシック" charset="-128"/>
              </a:rPr>
              <a:t> </a:t>
            </a:r>
            <a:r>
              <a:rPr lang="nl-NL" baseline="0" dirty="0" err="1" smtClean="0">
                <a:latin typeface="Arial" pitchFamily="34" charset="0"/>
                <a:ea typeface="ＭＳ Ｐゴシック" charset="-128"/>
              </a:rPr>
              <a:t>you</a:t>
            </a:r>
            <a:r>
              <a:rPr lang="nl-NL" baseline="0" dirty="0" smtClean="0">
                <a:latin typeface="Arial" pitchFamily="34" charset="0"/>
                <a:ea typeface="ＭＳ Ｐゴシック" charset="-128"/>
              </a:rPr>
              <a:t> </a:t>
            </a:r>
            <a:r>
              <a:rPr lang="nl-NL" baseline="0" dirty="0" err="1" smtClean="0">
                <a:latin typeface="Arial" pitchFamily="34" charset="0"/>
                <a:ea typeface="ＭＳ Ｐゴシック" charset="-128"/>
              </a:rPr>
              <a:t>thought</a:t>
            </a:r>
            <a:r>
              <a:rPr lang="nl-NL" baseline="0" dirty="0" smtClean="0">
                <a:latin typeface="Arial" pitchFamily="34" charset="0"/>
                <a:ea typeface="ＭＳ Ｐゴシック" charset="-128"/>
              </a:rPr>
              <a:t> of a model </a:t>
            </a:r>
            <a:r>
              <a:rPr lang="nl-NL" baseline="0" dirty="0" err="1" smtClean="0">
                <a:latin typeface="Arial" pitchFamily="34" charset="0"/>
                <a:ea typeface="ＭＳ Ｐゴシック" charset="-128"/>
              </a:rPr>
              <a:t>involving</a:t>
            </a:r>
            <a:r>
              <a:rPr lang="nl-NL" baseline="0" dirty="0" smtClean="0">
                <a:latin typeface="Arial" pitchFamily="34" charset="0"/>
                <a:ea typeface="ＭＳ Ｐゴシック" charset="-128"/>
              </a:rPr>
              <a:t> motions, </a:t>
            </a:r>
            <a:r>
              <a:rPr lang="nl-NL" baseline="0" dirty="0" err="1" smtClean="0">
                <a:latin typeface="Arial" pitchFamily="34" charset="0"/>
                <a:ea typeface="ＭＳ Ｐゴシック" charset="-128"/>
              </a:rPr>
              <a:t>translations</a:t>
            </a:r>
            <a:r>
              <a:rPr lang="nl-NL" baseline="0" dirty="0" smtClean="0">
                <a:latin typeface="Arial" pitchFamily="34" charset="0"/>
                <a:ea typeface="ＭＳ Ｐゴシック" charset="-128"/>
              </a:rPr>
              <a:t> </a:t>
            </a:r>
            <a:r>
              <a:rPr lang="nl-NL" baseline="0" dirty="0" err="1" smtClean="0">
                <a:latin typeface="Arial" pitchFamily="34" charset="0"/>
                <a:ea typeface="ＭＳ Ｐゴシック" charset="-128"/>
              </a:rPr>
              <a:t>and</a:t>
            </a:r>
            <a:r>
              <a:rPr lang="nl-NL" baseline="0" dirty="0" smtClean="0">
                <a:latin typeface="Arial" pitchFamily="34" charset="0"/>
                <a:ea typeface="ＭＳ Ｐゴシック" charset="-128"/>
              </a:rPr>
              <a:t> </a:t>
            </a:r>
            <a:r>
              <a:rPr lang="nl-NL" baseline="0" dirty="0" err="1" smtClean="0">
                <a:latin typeface="Arial" pitchFamily="34" charset="0"/>
                <a:ea typeface="ＭＳ Ｐゴシック" charset="-128"/>
              </a:rPr>
              <a:t>rotations</a:t>
            </a:r>
            <a:r>
              <a:rPr lang="nl-NL" baseline="0" dirty="0" smtClean="0">
                <a:latin typeface="Arial" pitchFamily="34" charset="0"/>
                <a:ea typeface="ＭＳ Ｐゴシック" charset="-128"/>
              </a:rPr>
              <a:t>? </a:t>
            </a:r>
            <a:r>
              <a:rPr lang="nl-NL" baseline="0" dirty="0" err="1" smtClean="0">
                <a:latin typeface="Arial" pitchFamily="34" charset="0"/>
                <a:ea typeface="ＭＳ Ｐゴシック" charset="-128"/>
              </a:rPr>
              <a:t>Maybe</a:t>
            </a:r>
            <a:r>
              <a:rPr lang="nl-NL" baseline="0" dirty="0" smtClean="0">
                <a:latin typeface="Arial" pitchFamily="34" charset="0"/>
                <a:ea typeface="ＭＳ Ｐゴシック" charset="-128"/>
              </a:rPr>
              <a:t> </a:t>
            </a:r>
            <a:r>
              <a:rPr lang="nl-NL" baseline="0" dirty="0" err="1" smtClean="0">
                <a:latin typeface="Arial" pitchFamily="34" charset="0"/>
                <a:ea typeface="ＭＳ Ｐゴシック" charset="-128"/>
              </a:rPr>
              <a:t>you</a:t>
            </a:r>
            <a:r>
              <a:rPr lang="nl-NL" baseline="0" dirty="0" smtClean="0">
                <a:latin typeface="Arial" pitchFamily="34" charset="0"/>
                <a:ea typeface="ＭＳ Ｐゴシック" charset="-128"/>
              </a:rPr>
              <a:t> </a:t>
            </a:r>
            <a:r>
              <a:rPr lang="nl-NL" baseline="0" dirty="0" err="1" smtClean="0">
                <a:latin typeface="Arial" pitchFamily="34" charset="0"/>
                <a:ea typeface="ＭＳ Ｐゴシック" charset="-128"/>
              </a:rPr>
              <a:t>thought</a:t>
            </a:r>
            <a:r>
              <a:rPr lang="nl-NL" baseline="0" dirty="0" smtClean="0">
                <a:latin typeface="Arial" pitchFamily="34" charset="0"/>
                <a:ea typeface="ＭＳ Ｐゴシック" charset="-128"/>
              </a:rPr>
              <a:t> of </a:t>
            </a:r>
            <a:r>
              <a:rPr lang="nl-NL" baseline="0" dirty="0" err="1" smtClean="0">
                <a:latin typeface="Arial" pitchFamily="34" charset="0"/>
                <a:ea typeface="ＭＳ Ｐゴシック" charset="-128"/>
              </a:rPr>
              <a:t>forces</a:t>
            </a:r>
            <a:r>
              <a:rPr lang="nl-NL" baseline="0" dirty="0" smtClean="0">
                <a:latin typeface="Arial" pitchFamily="34" charset="0"/>
                <a:ea typeface="ＭＳ Ｐゴシック" charset="-128"/>
              </a:rPr>
              <a:t> </a:t>
            </a:r>
            <a:r>
              <a:rPr lang="nl-NL" baseline="0" dirty="0" err="1" smtClean="0">
                <a:latin typeface="Arial" pitchFamily="34" charset="0"/>
                <a:ea typeface="ＭＳ Ｐゴシック" charset="-128"/>
              </a:rPr>
              <a:t>and</a:t>
            </a:r>
            <a:r>
              <a:rPr lang="nl-NL" baseline="0" dirty="0" smtClean="0">
                <a:latin typeface="Arial" pitchFamily="34" charset="0"/>
                <a:ea typeface="ＭＳ Ｐゴシック" charset="-128"/>
              </a:rPr>
              <a:t> </a:t>
            </a:r>
            <a:r>
              <a:rPr lang="nl-NL" baseline="0" dirty="0" err="1" smtClean="0">
                <a:latin typeface="Arial" pitchFamily="34" charset="0"/>
                <a:ea typeface="ＭＳ Ｐゴシック" charset="-128"/>
              </a:rPr>
              <a:t>torques</a:t>
            </a:r>
            <a:r>
              <a:rPr lang="nl-NL" baseline="0" dirty="0" smtClean="0">
                <a:latin typeface="Arial" pitchFamily="34" charset="0"/>
                <a:ea typeface="ＭＳ Ｐゴシック" charset="-128"/>
              </a:rPr>
              <a:t>, or even friction? </a:t>
            </a:r>
          </a:p>
          <a:p>
            <a:pPr eaLnBrk="1" hangingPunct="1"/>
            <a:endParaRPr lang="nl-NL" baseline="0" dirty="0" smtClean="0">
              <a:latin typeface="Arial" pitchFamily="34" charset="0"/>
              <a:ea typeface="ＭＳ Ｐゴシック" charset="-128"/>
            </a:endParaRPr>
          </a:p>
          <a:p>
            <a:pPr eaLnBrk="1" hangingPunct="1"/>
            <a:r>
              <a:rPr lang="nl-NL" baseline="0" dirty="0" smtClean="0">
                <a:latin typeface="Arial" pitchFamily="34" charset="0"/>
                <a:ea typeface="ＭＳ Ｐゴシック" charset="-128"/>
              </a:rPr>
              <a:t>I </a:t>
            </a:r>
            <a:r>
              <a:rPr lang="nl-NL" baseline="0" dirty="0" err="1" smtClean="0">
                <a:latin typeface="Arial" pitchFamily="34" charset="0"/>
                <a:ea typeface="ＭＳ Ｐゴシック" charset="-128"/>
              </a:rPr>
              <a:t>didn’t</a:t>
            </a:r>
            <a:r>
              <a:rPr lang="nl-NL" baseline="0" dirty="0" smtClean="0">
                <a:latin typeface="Arial" pitchFamily="34" charset="0"/>
                <a:ea typeface="ＭＳ Ｐゴシック" charset="-128"/>
              </a:rPr>
              <a:t> say </a:t>
            </a:r>
            <a:r>
              <a:rPr lang="nl-NL" baseline="0" dirty="0" err="1" smtClean="0">
                <a:latin typeface="Arial" pitchFamily="34" charset="0"/>
                <a:ea typeface="ＭＳ Ｐゴシック" charset="-128"/>
              </a:rPr>
              <a:t>that</a:t>
            </a:r>
            <a:r>
              <a:rPr lang="nl-NL" baseline="0" dirty="0" smtClean="0">
                <a:latin typeface="Arial" pitchFamily="34" charset="0"/>
                <a:ea typeface="ＭＳ Ｐゴシック" charset="-128"/>
              </a:rPr>
              <a:t> your model </a:t>
            </a:r>
            <a:r>
              <a:rPr lang="nl-NL" baseline="0" dirty="0" err="1" smtClean="0">
                <a:latin typeface="Arial" pitchFamily="34" charset="0"/>
                <a:ea typeface="ＭＳ Ｐゴシック" charset="-128"/>
              </a:rPr>
              <a:t>should</a:t>
            </a:r>
            <a:r>
              <a:rPr lang="nl-NL" baseline="0" dirty="0" smtClean="0">
                <a:latin typeface="Arial" pitchFamily="34" charset="0"/>
                <a:ea typeface="ＭＳ Ｐゴシック" charset="-128"/>
              </a:rPr>
              <a:t> </a:t>
            </a:r>
            <a:r>
              <a:rPr lang="nl-NL" baseline="0" dirty="0" err="1" smtClean="0">
                <a:latin typeface="Arial" pitchFamily="34" charset="0"/>
                <a:ea typeface="ＭＳ Ｐゴシック" charset="-128"/>
              </a:rPr>
              <a:t>be</a:t>
            </a:r>
            <a:r>
              <a:rPr lang="nl-NL" baseline="0" dirty="0" smtClean="0">
                <a:latin typeface="Arial" pitchFamily="34" charset="0"/>
                <a:ea typeface="ＭＳ Ｐゴシック" charset="-128"/>
              </a:rPr>
              <a:t> </a:t>
            </a:r>
            <a:r>
              <a:rPr lang="nl-NL" baseline="0" dirty="0" err="1" smtClean="0">
                <a:latin typeface="Arial" pitchFamily="34" charset="0"/>
                <a:ea typeface="ＭＳ Ｐゴシック" charset="-128"/>
              </a:rPr>
              <a:t>used</a:t>
            </a:r>
            <a:r>
              <a:rPr lang="nl-NL" baseline="0" dirty="0" smtClean="0">
                <a:latin typeface="Arial" pitchFamily="34" charset="0"/>
                <a:ea typeface="ＭＳ Ｐゴシック" charset="-128"/>
              </a:rPr>
              <a:t> </a:t>
            </a:r>
            <a:r>
              <a:rPr lang="nl-NL" baseline="0" dirty="0" err="1" smtClean="0">
                <a:latin typeface="Arial" pitchFamily="34" charset="0"/>
                <a:ea typeface="ＭＳ Ｐゴシック" charset="-128"/>
              </a:rPr>
              <a:t>for</a:t>
            </a:r>
            <a:r>
              <a:rPr lang="nl-NL" baseline="0" dirty="0" smtClean="0">
                <a:latin typeface="Arial" pitchFamily="34" charset="0"/>
                <a:ea typeface="ＭＳ Ｐゴシック" charset="-128"/>
              </a:rPr>
              <a:t> </a:t>
            </a:r>
            <a:r>
              <a:rPr lang="nl-NL" baseline="0" dirty="0" err="1" smtClean="0">
                <a:latin typeface="Arial" pitchFamily="34" charset="0"/>
                <a:ea typeface="ＭＳ Ｐゴシック" charset="-128"/>
              </a:rPr>
              <a:t>calculating</a:t>
            </a:r>
            <a:r>
              <a:rPr lang="nl-NL" baseline="0" dirty="0" smtClean="0">
                <a:latin typeface="Arial" pitchFamily="34" charset="0"/>
                <a:ea typeface="ＭＳ Ｐゴシック" charset="-128"/>
              </a:rPr>
              <a:t> the motion of a </a:t>
            </a:r>
            <a:r>
              <a:rPr lang="nl-NL" baseline="0" dirty="0" err="1" smtClean="0">
                <a:latin typeface="Arial" pitchFamily="34" charset="0"/>
                <a:ea typeface="ＭＳ Ｐゴシック" charset="-128"/>
              </a:rPr>
              <a:t>yoyo</a:t>
            </a:r>
            <a:r>
              <a:rPr lang="nl-NL" baseline="0" dirty="0" smtClean="0">
                <a:latin typeface="Arial" pitchFamily="34" charset="0"/>
                <a:ea typeface="ＭＳ Ｐゴシック" charset="-128"/>
              </a:rPr>
              <a:t>, or the </a:t>
            </a:r>
            <a:r>
              <a:rPr lang="nl-NL" baseline="0" dirty="0" err="1" smtClean="0">
                <a:latin typeface="Arial" pitchFamily="34" charset="0"/>
                <a:ea typeface="ＭＳ Ｐゴシック" charset="-128"/>
              </a:rPr>
              <a:t>forces</a:t>
            </a:r>
            <a:r>
              <a:rPr lang="nl-NL" baseline="0" dirty="0" smtClean="0">
                <a:latin typeface="Arial" pitchFamily="34" charset="0"/>
                <a:ea typeface="ＭＳ Ｐゴシック" charset="-128"/>
              </a:rPr>
              <a:t> </a:t>
            </a:r>
            <a:r>
              <a:rPr lang="nl-NL" baseline="0" dirty="0" err="1" smtClean="0">
                <a:latin typeface="Arial" pitchFamily="34" charset="0"/>
                <a:ea typeface="ＭＳ Ｐゴシック" charset="-128"/>
              </a:rPr>
              <a:t>involved</a:t>
            </a:r>
            <a:r>
              <a:rPr lang="nl-NL" baseline="0" dirty="0" smtClean="0">
                <a:latin typeface="Arial" pitchFamily="34" charset="0"/>
                <a:ea typeface="ＭＳ Ｐゴシック" charset="-128"/>
              </a:rPr>
              <a:t>. </a:t>
            </a:r>
            <a:r>
              <a:rPr lang="nl-NL" baseline="0" dirty="0" err="1" smtClean="0">
                <a:latin typeface="Arial" pitchFamily="34" charset="0"/>
                <a:ea typeface="ＭＳ Ｐゴシック" charset="-128"/>
              </a:rPr>
              <a:t>Neither</a:t>
            </a:r>
            <a:r>
              <a:rPr lang="nl-NL" baseline="0" dirty="0" smtClean="0">
                <a:latin typeface="Arial" pitchFamily="34" charset="0"/>
                <a:ea typeface="ＭＳ Ｐゴシック" charset="-128"/>
              </a:rPr>
              <a:t> </a:t>
            </a:r>
            <a:r>
              <a:rPr lang="nl-NL" baseline="0" dirty="0" err="1" smtClean="0">
                <a:latin typeface="Arial" pitchFamily="34" charset="0"/>
                <a:ea typeface="ＭＳ Ｐゴシック" charset="-128"/>
              </a:rPr>
              <a:t>did</a:t>
            </a:r>
            <a:r>
              <a:rPr lang="nl-NL" baseline="0" dirty="0" smtClean="0">
                <a:latin typeface="Arial" pitchFamily="34" charset="0"/>
                <a:ea typeface="ＭＳ Ｐゴシック" charset="-128"/>
              </a:rPr>
              <a:t> I say </a:t>
            </a:r>
            <a:r>
              <a:rPr lang="nl-NL" baseline="0" dirty="0" err="1" smtClean="0">
                <a:latin typeface="Arial" pitchFamily="34" charset="0"/>
                <a:ea typeface="ＭＳ Ｐゴシック" charset="-128"/>
              </a:rPr>
              <a:t>that</a:t>
            </a:r>
            <a:r>
              <a:rPr lang="nl-NL" baseline="0" dirty="0" smtClean="0">
                <a:latin typeface="Arial" pitchFamily="34" charset="0"/>
                <a:ea typeface="ＭＳ Ｐゴシック" charset="-128"/>
              </a:rPr>
              <a:t> your model </a:t>
            </a:r>
            <a:r>
              <a:rPr lang="nl-NL" baseline="0" dirty="0" err="1" smtClean="0">
                <a:latin typeface="Arial" pitchFamily="34" charset="0"/>
                <a:ea typeface="ＭＳ Ｐゴシック" charset="-128"/>
              </a:rPr>
              <a:t>should</a:t>
            </a:r>
            <a:r>
              <a:rPr lang="nl-NL" baseline="0" dirty="0" smtClean="0">
                <a:latin typeface="Arial" pitchFamily="34" charset="0"/>
                <a:ea typeface="ＭＳ Ｐゴシック" charset="-128"/>
              </a:rPr>
              <a:t> help </a:t>
            </a:r>
            <a:r>
              <a:rPr lang="nl-NL" baseline="0" dirty="0" err="1" smtClean="0">
                <a:latin typeface="Arial" pitchFamily="34" charset="0"/>
                <a:ea typeface="ＭＳ Ｐゴシック" charset="-128"/>
              </a:rPr>
              <a:t>calculating</a:t>
            </a:r>
            <a:r>
              <a:rPr lang="nl-NL" baseline="0" dirty="0" smtClean="0">
                <a:latin typeface="Arial" pitchFamily="34" charset="0"/>
                <a:ea typeface="ＭＳ Ｐゴシック" charset="-128"/>
              </a:rPr>
              <a:t> the </a:t>
            </a:r>
            <a:r>
              <a:rPr lang="nl-NL" baseline="0" dirty="0" err="1" smtClean="0">
                <a:latin typeface="Arial" pitchFamily="34" charset="0"/>
                <a:ea typeface="ＭＳ Ｐゴシック" charset="-128"/>
              </a:rPr>
              <a:t>cost</a:t>
            </a:r>
            <a:r>
              <a:rPr lang="nl-NL" baseline="0" dirty="0" smtClean="0">
                <a:latin typeface="Arial" pitchFamily="34" charset="0"/>
                <a:ea typeface="ＭＳ Ｐゴシック" charset="-128"/>
              </a:rPr>
              <a:t> </a:t>
            </a:r>
            <a:r>
              <a:rPr lang="nl-NL" baseline="0" dirty="0" err="1" smtClean="0">
                <a:latin typeface="Arial" pitchFamily="34" charset="0"/>
                <a:ea typeface="ＭＳ Ｐゴシック" charset="-128"/>
              </a:rPr>
              <a:t>price</a:t>
            </a:r>
            <a:r>
              <a:rPr lang="nl-NL" baseline="0" dirty="0" smtClean="0">
                <a:latin typeface="Arial" pitchFamily="34" charset="0"/>
                <a:ea typeface="ＭＳ Ｐゴシック" charset="-128"/>
              </a:rPr>
              <a:t> of a </a:t>
            </a:r>
            <a:r>
              <a:rPr lang="nl-NL" baseline="0" dirty="0" err="1" smtClean="0">
                <a:latin typeface="Arial" pitchFamily="34" charset="0"/>
                <a:ea typeface="ＭＳ Ｐゴシック" charset="-128"/>
              </a:rPr>
              <a:t>yoyo</a:t>
            </a:r>
            <a:r>
              <a:rPr lang="nl-NL" baseline="0" dirty="0" smtClean="0">
                <a:latin typeface="Arial" pitchFamily="34" charset="0"/>
                <a:ea typeface="ＭＳ Ｐゴシック" charset="-128"/>
              </a:rPr>
              <a:t>, or </a:t>
            </a:r>
            <a:r>
              <a:rPr lang="nl-NL" baseline="0" dirty="0" err="1" smtClean="0">
                <a:latin typeface="Arial" pitchFamily="34" charset="0"/>
                <a:ea typeface="ＭＳ Ｐゴシック" charset="-128"/>
              </a:rPr>
              <a:t>how</a:t>
            </a:r>
            <a:r>
              <a:rPr lang="nl-NL" baseline="0" dirty="0" smtClean="0">
                <a:latin typeface="Arial" pitchFamily="34" charset="0"/>
                <a:ea typeface="ＭＳ Ｐゴシック" charset="-128"/>
              </a:rPr>
              <a:t> </a:t>
            </a:r>
            <a:r>
              <a:rPr lang="nl-NL" baseline="0" dirty="0" err="1" smtClean="0">
                <a:latin typeface="Arial" pitchFamily="34" charset="0"/>
                <a:ea typeface="ＭＳ Ｐゴシック" charset="-128"/>
              </a:rPr>
              <a:t>to</a:t>
            </a:r>
            <a:r>
              <a:rPr lang="nl-NL" baseline="0" dirty="0" smtClean="0">
                <a:latin typeface="Arial" pitchFamily="34" charset="0"/>
                <a:ea typeface="ＭＳ Ｐゴシック" charset="-128"/>
              </a:rPr>
              <a:t> </a:t>
            </a:r>
            <a:r>
              <a:rPr lang="nl-NL" baseline="0" dirty="0" err="1" smtClean="0">
                <a:latin typeface="Arial" pitchFamily="34" charset="0"/>
                <a:ea typeface="ＭＳ Ｐゴシック" charset="-128"/>
              </a:rPr>
              <a:t>manufacture</a:t>
            </a:r>
            <a:r>
              <a:rPr lang="nl-NL" baseline="0" dirty="0" smtClean="0">
                <a:latin typeface="Arial" pitchFamily="34" charset="0"/>
                <a:ea typeface="ＭＳ Ｐゴシック" charset="-128"/>
              </a:rPr>
              <a:t> or market it. In </a:t>
            </a:r>
            <a:r>
              <a:rPr lang="nl-NL" baseline="0" dirty="0" err="1" smtClean="0">
                <a:latin typeface="Arial" pitchFamily="34" charset="0"/>
                <a:ea typeface="ＭＳ Ｐゴシック" charset="-128"/>
              </a:rPr>
              <a:t>fact</a:t>
            </a:r>
            <a:r>
              <a:rPr lang="nl-NL" baseline="0" dirty="0" smtClean="0">
                <a:latin typeface="Arial" pitchFamily="34" charset="0"/>
                <a:ea typeface="ＭＳ Ｐゴシック" charset="-128"/>
              </a:rPr>
              <a:t>, I </a:t>
            </a:r>
            <a:r>
              <a:rPr lang="nl-NL" baseline="0" dirty="0" err="1" smtClean="0">
                <a:latin typeface="Arial" pitchFamily="34" charset="0"/>
                <a:ea typeface="ＭＳ Ｐゴシック" charset="-128"/>
              </a:rPr>
              <a:t>didn’t</a:t>
            </a:r>
            <a:r>
              <a:rPr lang="nl-NL" baseline="0" dirty="0" smtClean="0">
                <a:latin typeface="Arial" pitchFamily="34" charset="0"/>
                <a:ea typeface="ＭＳ Ｐゴシック" charset="-128"/>
              </a:rPr>
              <a:t> </a:t>
            </a:r>
            <a:r>
              <a:rPr lang="nl-NL" baseline="0" dirty="0" err="1" smtClean="0">
                <a:latin typeface="Arial" pitchFamily="34" charset="0"/>
                <a:ea typeface="ＭＳ Ｐゴシック" charset="-128"/>
              </a:rPr>
              <a:t>tell</a:t>
            </a:r>
            <a:r>
              <a:rPr lang="nl-NL" baseline="0" dirty="0" smtClean="0">
                <a:latin typeface="Arial" pitchFamily="34" charset="0"/>
                <a:ea typeface="ＭＳ Ｐゴシック" charset="-128"/>
              </a:rPr>
              <a:t> </a:t>
            </a:r>
            <a:r>
              <a:rPr lang="nl-NL" baseline="0" dirty="0" err="1" smtClean="0">
                <a:latin typeface="Arial" pitchFamily="34" charset="0"/>
                <a:ea typeface="ＭＳ Ｐゴシック" charset="-128"/>
              </a:rPr>
              <a:t>you</a:t>
            </a:r>
            <a:r>
              <a:rPr lang="nl-NL" baseline="0" dirty="0" smtClean="0">
                <a:latin typeface="Arial" pitchFamily="34" charset="0"/>
                <a:ea typeface="ＭＳ Ｐゴシック" charset="-128"/>
              </a:rPr>
              <a:t> </a:t>
            </a:r>
            <a:r>
              <a:rPr lang="nl-NL" baseline="0" dirty="0" err="1" smtClean="0">
                <a:latin typeface="Arial" pitchFamily="34" charset="0"/>
                <a:ea typeface="ＭＳ Ｐゴシック" charset="-128"/>
              </a:rPr>
              <a:t>any</a:t>
            </a:r>
            <a:r>
              <a:rPr lang="nl-NL" baseline="0" dirty="0" smtClean="0">
                <a:latin typeface="Arial" pitchFamily="34" charset="0"/>
                <a:ea typeface="ＭＳ Ｐゴシック" charset="-128"/>
              </a:rPr>
              <a:t> </a:t>
            </a:r>
            <a:r>
              <a:rPr lang="nl-NL" baseline="0" dirty="0" err="1" smtClean="0">
                <a:latin typeface="Arial" pitchFamily="34" charset="0"/>
                <a:ea typeface="ＭＳ Ｐゴシック" charset="-128"/>
              </a:rPr>
              <a:t>purpose</a:t>
            </a:r>
            <a:r>
              <a:rPr lang="nl-NL" baseline="0" dirty="0" smtClean="0">
                <a:latin typeface="Arial" pitchFamily="34" charset="0"/>
                <a:ea typeface="ＭＳ Ｐゴシック" charset="-128"/>
              </a:rPr>
              <a:t> at </a:t>
            </a:r>
            <a:r>
              <a:rPr lang="nl-NL" baseline="0" dirty="0" err="1" smtClean="0">
                <a:latin typeface="Arial" pitchFamily="34" charset="0"/>
                <a:ea typeface="ＭＳ Ｐゴシック" charset="-128"/>
              </a:rPr>
              <a:t>all</a:t>
            </a:r>
            <a:r>
              <a:rPr lang="nl-NL" baseline="0" dirty="0" smtClean="0">
                <a:latin typeface="Arial" pitchFamily="34" charset="0"/>
                <a:ea typeface="ＭＳ Ｐゴシック" charset="-128"/>
              </a:rPr>
              <a:t> </a:t>
            </a:r>
            <a:r>
              <a:rPr lang="nl-NL" baseline="0" dirty="0" err="1" smtClean="0">
                <a:latin typeface="Arial" pitchFamily="34" charset="0"/>
                <a:ea typeface="ＭＳ Ｐゴシック" charset="-128"/>
              </a:rPr>
              <a:t>for</a:t>
            </a:r>
            <a:r>
              <a:rPr lang="nl-NL" baseline="0" dirty="0" smtClean="0">
                <a:latin typeface="Arial" pitchFamily="34" charset="0"/>
                <a:ea typeface="ＭＳ Ｐゴシック" charset="-128"/>
              </a:rPr>
              <a:t> the </a:t>
            </a:r>
            <a:r>
              <a:rPr lang="nl-NL" baseline="0" dirty="0" err="1" smtClean="0">
                <a:latin typeface="Arial" pitchFamily="34" charset="0"/>
                <a:ea typeface="ＭＳ Ｐゴシック" charset="-128"/>
              </a:rPr>
              <a:t>mathematical</a:t>
            </a:r>
            <a:r>
              <a:rPr lang="nl-NL" baseline="0" dirty="0" smtClean="0">
                <a:latin typeface="Arial" pitchFamily="34" charset="0"/>
                <a:ea typeface="ＭＳ Ｐゴシック" charset="-128"/>
              </a:rPr>
              <a:t> model </a:t>
            </a:r>
            <a:r>
              <a:rPr lang="nl-NL" baseline="0" dirty="0" err="1" smtClean="0">
                <a:latin typeface="Arial" pitchFamily="34" charset="0"/>
                <a:ea typeface="ＭＳ Ｐゴシック" charset="-128"/>
              </a:rPr>
              <a:t>to</a:t>
            </a:r>
            <a:r>
              <a:rPr lang="nl-NL" baseline="0" dirty="0" smtClean="0">
                <a:latin typeface="Arial" pitchFamily="34" charset="0"/>
                <a:ea typeface="ＭＳ Ｐゴシック" charset="-128"/>
              </a:rPr>
              <a:t> </a:t>
            </a:r>
            <a:r>
              <a:rPr lang="nl-NL" baseline="0" dirty="0" err="1" smtClean="0">
                <a:latin typeface="Arial" pitchFamily="34" charset="0"/>
                <a:ea typeface="ＭＳ Ｐゴシック" charset="-128"/>
              </a:rPr>
              <a:t>be</a:t>
            </a:r>
            <a:r>
              <a:rPr lang="nl-NL" baseline="0" dirty="0" smtClean="0">
                <a:latin typeface="Arial" pitchFamily="34" charset="0"/>
                <a:ea typeface="ＭＳ Ｐゴシック" charset="-128"/>
              </a:rPr>
              <a:t> </a:t>
            </a:r>
            <a:r>
              <a:rPr lang="nl-NL" baseline="0" dirty="0" err="1" smtClean="0">
                <a:latin typeface="Arial" pitchFamily="34" charset="0"/>
                <a:ea typeface="ＭＳ Ｐゴシック" charset="-128"/>
              </a:rPr>
              <a:t>derived</a:t>
            </a:r>
            <a:r>
              <a:rPr lang="nl-NL" baseline="0" dirty="0" smtClean="0">
                <a:latin typeface="Arial" pitchFamily="34" charset="0"/>
                <a:ea typeface="ＭＳ Ｐゴシック" charset="-128"/>
              </a:rPr>
              <a:t>. </a:t>
            </a:r>
          </a:p>
          <a:p>
            <a:pPr eaLnBrk="1" hangingPunct="1"/>
            <a:endParaRPr lang="nl-NL" baseline="0" dirty="0" smtClean="0">
              <a:latin typeface="Arial" pitchFamily="34" charset="0"/>
              <a:ea typeface="ＭＳ Ｐゴシック" charset="-128"/>
            </a:endParaRPr>
          </a:p>
          <a:p>
            <a:pPr eaLnBrk="1" hangingPunct="1"/>
            <a:r>
              <a:rPr lang="nl-NL" baseline="0" dirty="0" err="1" smtClean="0">
                <a:latin typeface="Arial" pitchFamily="34" charset="0"/>
                <a:ea typeface="ＭＳ Ｐゴシック" charset="-128"/>
              </a:rPr>
              <a:t>And</a:t>
            </a:r>
            <a:r>
              <a:rPr lang="nl-NL" baseline="0" dirty="0" smtClean="0">
                <a:latin typeface="Arial" pitchFamily="34" charset="0"/>
                <a:ea typeface="ＭＳ Ｐゴシック" charset="-128"/>
              </a:rPr>
              <a:t> </a:t>
            </a:r>
            <a:r>
              <a:rPr lang="nl-NL" baseline="0" dirty="0" err="1" smtClean="0">
                <a:latin typeface="Arial" pitchFamily="34" charset="0"/>
                <a:ea typeface="ＭＳ Ｐゴシック" charset="-128"/>
              </a:rPr>
              <a:t>this</a:t>
            </a:r>
            <a:r>
              <a:rPr lang="nl-NL" baseline="0" dirty="0" smtClean="0">
                <a:latin typeface="Arial" pitchFamily="34" charset="0"/>
                <a:ea typeface="ＭＳ Ｐゴシック" charset="-128"/>
              </a:rPr>
              <a:t> is </a:t>
            </a:r>
            <a:r>
              <a:rPr lang="nl-NL" baseline="0" dirty="0" err="1" smtClean="0">
                <a:latin typeface="Arial" pitchFamily="34" charset="0"/>
                <a:ea typeface="ＭＳ Ｐゴシック" charset="-128"/>
              </a:rPr>
              <a:t>precisely</a:t>
            </a:r>
            <a:r>
              <a:rPr lang="nl-NL" baseline="0" dirty="0" smtClean="0">
                <a:latin typeface="Arial" pitchFamily="34" charset="0"/>
                <a:ea typeface="ＭＳ Ｐゴシック" charset="-128"/>
              </a:rPr>
              <a:t> the source of your </a:t>
            </a:r>
            <a:r>
              <a:rPr lang="nl-NL" baseline="0" dirty="0" err="1" smtClean="0">
                <a:latin typeface="Arial" pitchFamily="34" charset="0"/>
                <a:ea typeface="ＭＳ Ｐゴシック" charset="-128"/>
              </a:rPr>
              <a:t>confusion</a:t>
            </a:r>
            <a:r>
              <a:rPr lang="nl-NL" baseline="0" dirty="0" smtClean="0">
                <a:latin typeface="Arial" pitchFamily="34" charset="0"/>
                <a:ea typeface="ＭＳ Ｐゴシック" charset="-128"/>
              </a:rPr>
              <a:t>: </a:t>
            </a:r>
            <a:r>
              <a:rPr lang="nl-NL" baseline="0" dirty="0" err="1" smtClean="0">
                <a:latin typeface="Arial" pitchFamily="34" charset="0"/>
                <a:ea typeface="ＭＳ Ｐゴシック" charset="-128"/>
              </a:rPr>
              <a:t>you</a:t>
            </a:r>
            <a:r>
              <a:rPr lang="nl-NL" baseline="0" dirty="0" smtClean="0">
                <a:latin typeface="Arial" pitchFamily="34" charset="0"/>
                <a:ea typeface="ＭＳ Ｐゴシック" charset="-128"/>
              </a:rPr>
              <a:t> </a:t>
            </a:r>
            <a:r>
              <a:rPr lang="nl-NL" baseline="0" dirty="0" err="1" smtClean="0">
                <a:latin typeface="Arial" pitchFamily="34" charset="0"/>
                <a:ea typeface="ＭＳ Ｐゴシック" charset="-128"/>
              </a:rPr>
              <a:t>tried</a:t>
            </a:r>
            <a:r>
              <a:rPr lang="nl-NL" baseline="0" dirty="0" smtClean="0">
                <a:latin typeface="Arial" pitchFamily="34" charset="0"/>
                <a:ea typeface="ＭＳ Ｐゴシック" charset="-128"/>
              </a:rPr>
              <a:t> making a model, but </a:t>
            </a:r>
            <a:r>
              <a:rPr lang="nl-NL" baseline="0" dirty="0" err="1" smtClean="0">
                <a:latin typeface="Arial" pitchFamily="34" charset="0"/>
                <a:ea typeface="ＭＳ Ｐゴシック" charset="-128"/>
              </a:rPr>
              <a:t>there</a:t>
            </a:r>
            <a:r>
              <a:rPr lang="nl-NL" baseline="0" dirty="0" smtClean="0">
                <a:latin typeface="Arial" pitchFamily="34" charset="0"/>
                <a:ea typeface="ＭＳ Ｐゴシック" charset="-128"/>
              </a:rPr>
              <a:t> was no </a:t>
            </a:r>
            <a:r>
              <a:rPr lang="nl-NL" baseline="0" dirty="0" err="1" smtClean="0">
                <a:latin typeface="Arial" pitchFamily="34" charset="0"/>
                <a:ea typeface="ＭＳ Ｐゴシック" charset="-128"/>
              </a:rPr>
              <a:t>clue</a:t>
            </a:r>
            <a:r>
              <a:rPr lang="nl-NL" baseline="0" dirty="0" smtClean="0">
                <a:latin typeface="Arial" pitchFamily="34" charset="0"/>
                <a:ea typeface="ＭＳ Ｐゴシック" charset="-128"/>
              </a:rPr>
              <a:t> of the </a:t>
            </a:r>
            <a:r>
              <a:rPr lang="nl-NL" baseline="0" dirty="0" err="1" smtClean="0">
                <a:latin typeface="Arial" pitchFamily="34" charset="0"/>
                <a:ea typeface="ＭＳ Ｐゴシック" charset="-128"/>
              </a:rPr>
              <a:t>purpose</a:t>
            </a:r>
            <a:r>
              <a:rPr lang="nl-NL" baseline="0" dirty="0" smtClean="0">
                <a:latin typeface="Arial" pitchFamily="34" charset="0"/>
                <a:ea typeface="ＭＳ Ｐゴシック" charset="-128"/>
              </a:rPr>
              <a:t> </a:t>
            </a:r>
            <a:r>
              <a:rPr lang="nl-NL" baseline="0" dirty="0" err="1" smtClean="0">
                <a:latin typeface="Arial" pitchFamily="34" charset="0"/>
                <a:ea typeface="ＭＳ Ｐゴシック" charset="-128"/>
              </a:rPr>
              <a:t>it</a:t>
            </a:r>
            <a:r>
              <a:rPr lang="nl-NL" baseline="0" dirty="0" smtClean="0">
                <a:latin typeface="Arial" pitchFamily="34" charset="0"/>
                <a:ea typeface="ＭＳ Ｐゴシック" charset="-128"/>
              </a:rPr>
              <a:t> </a:t>
            </a:r>
            <a:r>
              <a:rPr lang="nl-NL" baseline="0" dirty="0" err="1" smtClean="0">
                <a:latin typeface="Arial" pitchFamily="34" charset="0"/>
                <a:ea typeface="ＭＳ Ｐゴシック" charset="-128"/>
              </a:rPr>
              <a:t>should</a:t>
            </a:r>
            <a:r>
              <a:rPr lang="nl-NL" baseline="0" dirty="0" smtClean="0">
                <a:latin typeface="Arial" pitchFamily="34" charset="0"/>
                <a:ea typeface="ＭＳ Ｐゴシック" charset="-128"/>
              </a:rPr>
              <a:t> </a:t>
            </a:r>
            <a:r>
              <a:rPr lang="nl-NL" baseline="0" dirty="0" err="1" smtClean="0">
                <a:latin typeface="Arial" pitchFamily="34" charset="0"/>
                <a:ea typeface="ＭＳ Ｐゴシック" charset="-128"/>
              </a:rPr>
              <a:t>fulfill</a:t>
            </a:r>
            <a:r>
              <a:rPr lang="nl-NL" baseline="0" dirty="0" smtClean="0">
                <a:latin typeface="Arial" pitchFamily="34" charset="0"/>
                <a:ea typeface="ＭＳ Ｐゴシック" charset="-128"/>
              </a:rPr>
              <a:t>. </a:t>
            </a:r>
            <a:r>
              <a:rPr lang="nl-NL" baseline="0" dirty="0" err="1" smtClean="0">
                <a:latin typeface="Arial" pitchFamily="34" charset="0"/>
                <a:ea typeface="ＭＳ Ｐゴシック" charset="-128"/>
              </a:rPr>
              <a:t>So</a:t>
            </a:r>
            <a:r>
              <a:rPr lang="nl-NL" baseline="0" dirty="0" smtClean="0">
                <a:latin typeface="Arial" pitchFamily="34" charset="0"/>
                <a:ea typeface="ＭＳ Ｐゴシック" charset="-128"/>
              </a:rPr>
              <a:t> </a:t>
            </a:r>
            <a:r>
              <a:rPr lang="nl-NL" baseline="0" dirty="0" err="1" smtClean="0">
                <a:latin typeface="Arial" pitchFamily="34" charset="0"/>
                <a:ea typeface="ＭＳ Ｐゴシック" charset="-128"/>
              </a:rPr>
              <a:t>there</a:t>
            </a:r>
            <a:r>
              <a:rPr lang="nl-NL" baseline="0" dirty="0" smtClean="0">
                <a:latin typeface="Arial" pitchFamily="34" charset="0"/>
                <a:ea typeface="ＭＳ Ｐゴシック" charset="-128"/>
              </a:rPr>
              <a:t> was no way </a:t>
            </a:r>
            <a:r>
              <a:rPr lang="nl-NL" baseline="0" dirty="0" err="1" smtClean="0">
                <a:latin typeface="Arial" pitchFamily="34" charset="0"/>
                <a:ea typeface="ＭＳ Ｐゴシック" charset="-128"/>
              </a:rPr>
              <a:t>to</a:t>
            </a:r>
            <a:r>
              <a:rPr lang="nl-NL" baseline="0" dirty="0" smtClean="0">
                <a:latin typeface="Arial" pitchFamily="34" charset="0"/>
                <a:ea typeface="ＭＳ Ｐゴシック" charset="-128"/>
              </a:rPr>
              <a:t> </a:t>
            </a:r>
            <a:r>
              <a:rPr lang="nl-NL" baseline="0" dirty="0" err="1" smtClean="0">
                <a:latin typeface="Arial" pitchFamily="34" charset="0"/>
                <a:ea typeface="ＭＳ Ｐゴシック" charset="-128"/>
              </a:rPr>
              <a:t>tell</a:t>
            </a:r>
            <a:r>
              <a:rPr lang="nl-NL" baseline="0" dirty="0" smtClean="0">
                <a:latin typeface="Arial" pitchFamily="34" charset="0"/>
                <a:ea typeface="ＭＳ Ｐゴシック" charset="-128"/>
              </a:rPr>
              <a:t> </a:t>
            </a:r>
            <a:r>
              <a:rPr lang="nl-NL" baseline="0" dirty="0" err="1" smtClean="0">
                <a:latin typeface="Arial" pitchFamily="34" charset="0"/>
                <a:ea typeface="ＭＳ Ｐゴシック" charset="-128"/>
              </a:rPr>
              <a:t>if</a:t>
            </a:r>
            <a:r>
              <a:rPr lang="nl-NL" baseline="0" dirty="0" smtClean="0">
                <a:latin typeface="Arial" pitchFamily="34" charset="0"/>
                <a:ea typeface="ＭＳ Ｐゴシック" charset="-128"/>
              </a:rPr>
              <a:t> your model was in </a:t>
            </a:r>
            <a:r>
              <a:rPr lang="nl-NL" baseline="0" dirty="0" err="1" smtClean="0">
                <a:latin typeface="Arial" pitchFamily="34" charset="0"/>
                <a:ea typeface="ＭＳ Ｐゴシック" charset="-128"/>
              </a:rPr>
              <a:t>any</a:t>
            </a:r>
            <a:r>
              <a:rPr lang="nl-NL" baseline="0" dirty="0" smtClean="0">
                <a:latin typeface="Arial" pitchFamily="34" charset="0"/>
                <a:ea typeface="ＭＳ Ｐゴシック" charset="-128"/>
              </a:rPr>
              <a:t> sense correct, </a:t>
            </a:r>
            <a:r>
              <a:rPr lang="nl-NL" baseline="0" dirty="0" err="1" smtClean="0">
                <a:latin typeface="Arial" pitchFamily="34" charset="0"/>
                <a:ea typeface="ＭＳ Ｐゴシック" charset="-128"/>
              </a:rPr>
              <a:t>appropriate</a:t>
            </a:r>
            <a:r>
              <a:rPr lang="nl-NL" baseline="0" dirty="0" smtClean="0">
                <a:latin typeface="Arial" pitchFamily="34" charset="0"/>
                <a:ea typeface="ＭＳ Ｐゴシック" charset="-128"/>
              </a:rPr>
              <a:t> or adequate. </a:t>
            </a:r>
            <a:r>
              <a:rPr lang="nl-NL" baseline="0" dirty="0" err="1" smtClean="0">
                <a:latin typeface="Arial" pitchFamily="34" charset="0"/>
                <a:ea typeface="ＭＳ Ｐゴシック" charset="-128"/>
              </a:rPr>
              <a:t>And</a:t>
            </a:r>
            <a:r>
              <a:rPr lang="nl-NL" baseline="0" dirty="0" smtClean="0">
                <a:latin typeface="Arial" pitchFamily="34" charset="0"/>
                <a:ea typeface="ＭＳ Ｐゴシック" charset="-128"/>
              </a:rPr>
              <a:t> </a:t>
            </a:r>
            <a:r>
              <a:rPr lang="nl-NL" baseline="0" dirty="0" err="1" smtClean="0">
                <a:latin typeface="Arial" pitchFamily="34" charset="0"/>
                <a:ea typeface="ＭＳ Ｐゴシック" charset="-128"/>
              </a:rPr>
              <a:t>you</a:t>
            </a:r>
            <a:r>
              <a:rPr lang="nl-NL" baseline="0" dirty="0" smtClean="0">
                <a:latin typeface="Arial" pitchFamily="34" charset="0"/>
                <a:ea typeface="ＭＳ Ｐゴシック" charset="-128"/>
              </a:rPr>
              <a:t> </a:t>
            </a:r>
            <a:r>
              <a:rPr lang="nl-NL" baseline="0" dirty="0" err="1" smtClean="0">
                <a:latin typeface="Arial" pitchFamily="34" charset="0"/>
                <a:ea typeface="ＭＳ Ｐゴシック" charset="-128"/>
              </a:rPr>
              <a:t>therefore</a:t>
            </a:r>
            <a:r>
              <a:rPr lang="nl-NL" baseline="0" dirty="0" smtClean="0">
                <a:latin typeface="Arial" pitchFamily="34" charset="0"/>
                <a:ea typeface="ＭＳ Ｐゴシック" charset="-128"/>
              </a:rPr>
              <a:t> had no </a:t>
            </a:r>
            <a:r>
              <a:rPr lang="nl-NL" baseline="0" dirty="0" err="1" smtClean="0">
                <a:latin typeface="Arial" pitchFamily="34" charset="0"/>
                <a:ea typeface="ＭＳ Ｐゴシック" charset="-128"/>
              </a:rPr>
              <a:t>idea</a:t>
            </a:r>
            <a:r>
              <a:rPr lang="nl-NL" baseline="0" dirty="0" smtClean="0">
                <a:latin typeface="Arial" pitchFamily="34" charset="0"/>
                <a:ea typeface="ＭＳ Ｐゴシック" charset="-128"/>
              </a:rPr>
              <a:t> </a:t>
            </a:r>
            <a:r>
              <a:rPr lang="nl-NL" baseline="0" dirty="0" err="1" smtClean="0">
                <a:latin typeface="Arial" pitchFamily="34" charset="0"/>
                <a:ea typeface="ＭＳ Ｐゴシック" charset="-128"/>
              </a:rPr>
              <a:t>where</a:t>
            </a:r>
            <a:r>
              <a:rPr lang="nl-NL" baseline="0" dirty="0" smtClean="0">
                <a:latin typeface="Arial" pitchFamily="34" charset="0"/>
                <a:ea typeface="ＭＳ Ｐゴシック" charset="-128"/>
              </a:rPr>
              <a:t> </a:t>
            </a:r>
            <a:r>
              <a:rPr lang="nl-NL" baseline="0" dirty="0" err="1" smtClean="0">
                <a:latin typeface="Arial" pitchFamily="34" charset="0"/>
                <a:ea typeface="ＭＳ Ｐゴシック" charset="-128"/>
              </a:rPr>
              <a:t>to</a:t>
            </a:r>
            <a:r>
              <a:rPr lang="nl-NL" baseline="0" dirty="0" smtClean="0">
                <a:latin typeface="Arial" pitchFamily="34" charset="0"/>
                <a:ea typeface="ＭＳ Ｐゴシック" charset="-128"/>
              </a:rPr>
              <a:t> begin. Or at </a:t>
            </a:r>
            <a:r>
              <a:rPr lang="nl-NL" baseline="0" dirty="0" err="1" smtClean="0">
                <a:latin typeface="Arial" pitchFamily="34" charset="0"/>
                <a:ea typeface="ＭＳ Ｐゴシック" charset="-128"/>
              </a:rPr>
              <a:t>least</a:t>
            </a:r>
            <a:r>
              <a:rPr lang="nl-NL" baseline="0" dirty="0" smtClean="0">
                <a:latin typeface="Arial" pitchFamily="34" charset="0"/>
                <a:ea typeface="ＭＳ Ｐゴシック" charset="-128"/>
              </a:rPr>
              <a:t>: I hope </a:t>
            </a:r>
            <a:r>
              <a:rPr lang="nl-NL" baseline="0" dirty="0" err="1" smtClean="0">
                <a:latin typeface="Arial" pitchFamily="34" charset="0"/>
                <a:ea typeface="ＭＳ Ｐゴシック" charset="-128"/>
              </a:rPr>
              <a:t>that</a:t>
            </a:r>
            <a:r>
              <a:rPr lang="nl-NL" baseline="0" dirty="0" smtClean="0">
                <a:latin typeface="Arial" pitchFamily="34" charset="0"/>
                <a:ea typeface="ＭＳ Ｐゴシック" charset="-128"/>
              </a:rPr>
              <a:t> </a:t>
            </a:r>
            <a:r>
              <a:rPr lang="nl-NL" baseline="0" dirty="0" err="1" smtClean="0">
                <a:latin typeface="Arial" pitchFamily="34" charset="0"/>
                <a:ea typeface="ＭＳ Ｐゴシック" charset="-128"/>
              </a:rPr>
              <a:t>you</a:t>
            </a:r>
            <a:r>
              <a:rPr lang="nl-NL" baseline="0" dirty="0" smtClean="0">
                <a:latin typeface="Arial" pitchFamily="34" charset="0"/>
                <a:ea typeface="ＭＳ Ｐゴシック" charset="-128"/>
              </a:rPr>
              <a:t> </a:t>
            </a:r>
            <a:r>
              <a:rPr lang="nl-NL" baseline="0" dirty="0" err="1" smtClean="0">
                <a:latin typeface="Arial" pitchFamily="34" charset="0"/>
                <a:ea typeface="ＭＳ Ｐゴシック" charset="-128"/>
              </a:rPr>
              <a:t>did</a:t>
            </a:r>
            <a:r>
              <a:rPr lang="nl-NL" baseline="0" dirty="0" smtClean="0">
                <a:latin typeface="Arial" pitchFamily="34" charset="0"/>
                <a:ea typeface="ＭＳ Ｐゴシック" charset="-128"/>
              </a:rPr>
              <a:t> not begin. It </a:t>
            </a:r>
            <a:r>
              <a:rPr lang="nl-NL" baseline="0" dirty="0" err="1" smtClean="0">
                <a:latin typeface="Arial" pitchFamily="34" charset="0"/>
                <a:ea typeface="ＭＳ Ｐゴシック" charset="-128"/>
              </a:rPr>
              <a:t>would</a:t>
            </a:r>
            <a:r>
              <a:rPr lang="nl-NL" baseline="0" dirty="0" smtClean="0">
                <a:latin typeface="Arial" pitchFamily="34" charset="0"/>
                <a:ea typeface="ＭＳ Ｐゴシック" charset="-128"/>
              </a:rPr>
              <a:t> </a:t>
            </a:r>
            <a:r>
              <a:rPr lang="nl-NL" baseline="0" dirty="0" err="1" smtClean="0">
                <a:latin typeface="Arial" pitchFamily="34" charset="0"/>
                <a:ea typeface="ＭＳ Ｐゴシック" charset="-128"/>
              </a:rPr>
              <a:t>be</a:t>
            </a:r>
            <a:r>
              <a:rPr lang="nl-NL" baseline="0" dirty="0" smtClean="0">
                <a:latin typeface="Arial" pitchFamily="34" charset="0"/>
                <a:ea typeface="ＭＳ Ｐゴシック" charset="-128"/>
              </a:rPr>
              <a:t> a bit </a:t>
            </a:r>
            <a:r>
              <a:rPr lang="nl-NL" baseline="0" dirty="0" err="1" smtClean="0">
                <a:latin typeface="Arial" pitchFamily="34" charset="0"/>
                <a:ea typeface="ＭＳ Ｐゴシック" charset="-128"/>
              </a:rPr>
              <a:t>odd</a:t>
            </a:r>
            <a:r>
              <a:rPr lang="nl-NL" baseline="0" dirty="0" smtClean="0">
                <a:latin typeface="Arial" pitchFamily="34" charset="0"/>
                <a:ea typeface="ＭＳ Ｐゴシック" charset="-128"/>
              </a:rPr>
              <a:t> </a:t>
            </a:r>
            <a:r>
              <a:rPr lang="nl-NL" baseline="0" dirty="0" err="1" smtClean="0">
                <a:latin typeface="Arial" pitchFamily="34" charset="0"/>
                <a:ea typeface="ＭＳ Ｐゴシック" charset="-128"/>
              </a:rPr>
              <a:t>to</a:t>
            </a:r>
            <a:r>
              <a:rPr lang="nl-NL" baseline="0" dirty="0" smtClean="0">
                <a:latin typeface="Arial" pitchFamily="34" charset="0"/>
                <a:ea typeface="ＭＳ Ｐゴシック" charset="-128"/>
              </a:rPr>
              <a:t> start </a:t>
            </a:r>
            <a:r>
              <a:rPr lang="nl-NL" baseline="0" dirty="0" err="1" smtClean="0">
                <a:latin typeface="Arial" pitchFamily="34" charset="0"/>
                <a:ea typeface="ＭＳ Ｐゴシック" charset="-128"/>
              </a:rPr>
              <a:t>working</a:t>
            </a:r>
            <a:r>
              <a:rPr lang="nl-NL" baseline="0" dirty="0" smtClean="0">
                <a:latin typeface="Arial" pitchFamily="34" charset="0"/>
                <a:ea typeface="ＭＳ Ｐゴシック" charset="-128"/>
              </a:rPr>
              <a:t> on </a:t>
            </a:r>
            <a:r>
              <a:rPr lang="nl-NL" baseline="0" dirty="0" err="1" smtClean="0">
                <a:latin typeface="Arial" pitchFamily="34" charset="0"/>
                <a:ea typeface="ＭＳ Ｐゴシック" charset="-128"/>
              </a:rPr>
              <a:t>something</a:t>
            </a:r>
            <a:r>
              <a:rPr lang="nl-NL" baseline="0" dirty="0" smtClean="0">
                <a:latin typeface="Arial" pitchFamily="34" charset="0"/>
                <a:ea typeface="ＭＳ Ｐゴシック" charset="-128"/>
              </a:rPr>
              <a:t> without </a:t>
            </a:r>
            <a:r>
              <a:rPr lang="nl-NL" baseline="0" dirty="0" err="1" smtClean="0">
                <a:latin typeface="Arial" pitchFamily="34" charset="0"/>
                <a:ea typeface="ＭＳ Ｐゴシック" charset="-128"/>
              </a:rPr>
              <a:t>knowing</a:t>
            </a:r>
            <a:r>
              <a:rPr lang="nl-NL" baseline="0" dirty="0" smtClean="0">
                <a:latin typeface="Arial" pitchFamily="34" charset="0"/>
                <a:ea typeface="ＭＳ Ｐゴシック" charset="-128"/>
              </a:rPr>
              <a:t> the goal </a:t>
            </a:r>
            <a:r>
              <a:rPr lang="nl-NL" baseline="0" dirty="0" err="1" smtClean="0">
                <a:latin typeface="Arial" pitchFamily="34" charset="0"/>
                <a:ea typeface="ＭＳ Ｐゴシック" charset="-128"/>
              </a:rPr>
              <a:t>to</a:t>
            </a:r>
            <a:r>
              <a:rPr lang="nl-NL" baseline="0" dirty="0" smtClean="0">
                <a:latin typeface="Arial" pitchFamily="34" charset="0"/>
                <a:ea typeface="ＭＳ Ｐゴシック" charset="-128"/>
              </a:rPr>
              <a:t> </a:t>
            </a:r>
            <a:r>
              <a:rPr lang="nl-NL" baseline="0" dirty="0" err="1" smtClean="0">
                <a:latin typeface="Arial" pitchFamily="34" charset="0"/>
                <a:ea typeface="ＭＳ Ｐゴシック" charset="-128"/>
              </a:rPr>
              <a:t>fulfill</a:t>
            </a:r>
            <a:r>
              <a:rPr lang="nl-NL" baseline="0" dirty="0" smtClean="0">
                <a:latin typeface="Arial" pitchFamily="34" charset="0"/>
                <a:ea typeface="ＭＳ Ｐゴシック" charset="-128"/>
              </a:rPr>
              <a:t>, </a:t>
            </a:r>
            <a:r>
              <a:rPr lang="nl-NL" baseline="0" dirty="0" err="1" smtClean="0">
                <a:latin typeface="Arial" pitchFamily="34" charset="0"/>
                <a:ea typeface="ＭＳ Ｐゴシック" charset="-128"/>
              </a:rPr>
              <a:t>wouldn’t</a:t>
            </a:r>
            <a:r>
              <a:rPr lang="nl-NL" baseline="0" dirty="0" smtClean="0">
                <a:latin typeface="Arial" pitchFamily="34" charset="0"/>
                <a:ea typeface="ＭＳ Ｐゴシック" charset="-128"/>
              </a:rPr>
              <a:t> </a:t>
            </a:r>
            <a:r>
              <a:rPr lang="nl-NL" baseline="0" dirty="0" err="1" smtClean="0">
                <a:latin typeface="Arial" pitchFamily="34" charset="0"/>
                <a:ea typeface="ＭＳ Ｐゴシック" charset="-128"/>
              </a:rPr>
              <a:t>it</a:t>
            </a:r>
            <a:r>
              <a:rPr lang="nl-NL" baseline="0" dirty="0" smtClean="0">
                <a:latin typeface="Arial" pitchFamily="34" charset="0"/>
                <a:ea typeface="ＭＳ Ｐゴシック" charset="-128"/>
              </a:rPr>
              <a:t>? </a:t>
            </a:r>
            <a:r>
              <a:rPr lang="nl-NL" baseline="0" dirty="0" err="1" smtClean="0">
                <a:latin typeface="Arial" pitchFamily="34" charset="0"/>
                <a:ea typeface="ＭＳ Ｐゴシック" charset="-128"/>
              </a:rPr>
              <a:t>If</a:t>
            </a:r>
            <a:r>
              <a:rPr lang="nl-NL" baseline="0" dirty="0" smtClean="0">
                <a:latin typeface="Arial" pitchFamily="34" charset="0"/>
                <a:ea typeface="ＭＳ Ｐゴシック" charset="-128"/>
              </a:rPr>
              <a:t> </a:t>
            </a:r>
            <a:r>
              <a:rPr lang="nl-NL" baseline="0" dirty="0" err="1" smtClean="0">
                <a:latin typeface="Arial" pitchFamily="34" charset="0"/>
                <a:ea typeface="ＭＳ Ｐゴシック" charset="-128"/>
              </a:rPr>
              <a:t>you</a:t>
            </a:r>
            <a:r>
              <a:rPr lang="nl-NL" baseline="0" dirty="0" smtClean="0">
                <a:latin typeface="Arial" pitchFamily="34" charset="0"/>
                <a:ea typeface="ＭＳ Ｐゴシック" charset="-128"/>
              </a:rPr>
              <a:t> </a:t>
            </a:r>
            <a:r>
              <a:rPr lang="nl-NL" baseline="0" dirty="0" err="1" smtClean="0">
                <a:latin typeface="Arial" pitchFamily="34" charset="0"/>
                <a:ea typeface="ＭＳ Ｐゴシック" charset="-128"/>
              </a:rPr>
              <a:t>don’t</a:t>
            </a:r>
            <a:r>
              <a:rPr lang="nl-NL" baseline="0" dirty="0" smtClean="0">
                <a:latin typeface="Arial" pitchFamily="34" charset="0"/>
                <a:ea typeface="ＭＳ Ｐゴシック" charset="-128"/>
              </a:rPr>
              <a:t> </a:t>
            </a:r>
            <a:r>
              <a:rPr lang="nl-NL" baseline="0" dirty="0" err="1" smtClean="0">
                <a:latin typeface="Arial" pitchFamily="34" charset="0"/>
                <a:ea typeface="ＭＳ Ｐゴシック" charset="-128"/>
              </a:rPr>
              <a:t>know</a:t>
            </a:r>
            <a:r>
              <a:rPr lang="nl-NL" baseline="0" dirty="0" smtClean="0">
                <a:latin typeface="Arial" pitchFamily="34" charset="0"/>
                <a:ea typeface="ＭＳ Ｐゴシック" charset="-128"/>
              </a:rPr>
              <a:t> the </a:t>
            </a:r>
            <a:r>
              <a:rPr lang="nl-NL" baseline="0" dirty="0" err="1" smtClean="0">
                <a:latin typeface="Arial" pitchFamily="34" charset="0"/>
                <a:ea typeface="ＭＳ Ｐゴシック" charset="-128"/>
              </a:rPr>
              <a:t>purpose</a:t>
            </a:r>
            <a:r>
              <a:rPr lang="nl-NL" baseline="0" dirty="0" smtClean="0">
                <a:latin typeface="Arial" pitchFamily="34" charset="0"/>
                <a:ea typeface="ＭＳ Ｐゴシック" charset="-128"/>
              </a:rPr>
              <a:t> of </a:t>
            </a:r>
            <a:r>
              <a:rPr lang="nl-NL" baseline="0" dirty="0" err="1" smtClean="0">
                <a:latin typeface="Arial" pitchFamily="34" charset="0"/>
                <a:ea typeface="ＭＳ Ｐゴシック" charset="-128"/>
              </a:rPr>
              <a:t>what</a:t>
            </a:r>
            <a:r>
              <a:rPr lang="nl-NL" baseline="0" dirty="0" smtClean="0">
                <a:latin typeface="Arial" pitchFamily="34" charset="0"/>
                <a:ea typeface="ＭＳ Ｐゴシック" charset="-128"/>
              </a:rPr>
              <a:t> </a:t>
            </a:r>
            <a:r>
              <a:rPr lang="nl-NL" baseline="0" dirty="0" err="1" smtClean="0">
                <a:latin typeface="Arial" pitchFamily="34" charset="0"/>
                <a:ea typeface="ＭＳ Ｐゴシック" charset="-128"/>
              </a:rPr>
              <a:t>you</a:t>
            </a:r>
            <a:r>
              <a:rPr lang="nl-NL" baseline="0" dirty="0" smtClean="0">
                <a:latin typeface="Arial" pitchFamily="34" charset="0"/>
                <a:ea typeface="ＭＳ Ｐゴシック" charset="-128"/>
              </a:rPr>
              <a:t> are </a:t>
            </a:r>
            <a:r>
              <a:rPr lang="nl-NL" baseline="0" dirty="0" err="1" smtClean="0">
                <a:latin typeface="Arial" pitchFamily="34" charset="0"/>
                <a:ea typeface="ＭＳ Ｐゴシック" charset="-128"/>
              </a:rPr>
              <a:t>supposed</a:t>
            </a:r>
            <a:r>
              <a:rPr lang="nl-NL" baseline="0" dirty="0" smtClean="0">
                <a:latin typeface="Arial" pitchFamily="34" charset="0"/>
                <a:ea typeface="ＭＳ Ｐゴシック" charset="-128"/>
              </a:rPr>
              <a:t> </a:t>
            </a:r>
            <a:r>
              <a:rPr lang="nl-NL" baseline="0" dirty="0" err="1" smtClean="0">
                <a:latin typeface="Arial" pitchFamily="34" charset="0"/>
                <a:ea typeface="ＭＳ Ｐゴシック" charset="-128"/>
              </a:rPr>
              <a:t>to</a:t>
            </a:r>
            <a:r>
              <a:rPr lang="nl-NL" baseline="0" dirty="0" smtClean="0">
                <a:latin typeface="Arial" pitchFamily="34" charset="0"/>
                <a:ea typeface="ＭＳ Ｐゴシック" charset="-128"/>
              </a:rPr>
              <a:t> do, </a:t>
            </a:r>
            <a:r>
              <a:rPr lang="nl-NL" baseline="0" dirty="0" err="1" smtClean="0">
                <a:latin typeface="Arial" pitchFamily="34" charset="0"/>
                <a:ea typeface="ＭＳ Ｐゴシック" charset="-128"/>
              </a:rPr>
              <a:t>there</a:t>
            </a:r>
            <a:r>
              <a:rPr lang="nl-NL" baseline="0" dirty="0" smtClean="0">
                <a:latin typeface="Arial" pitchFamily="34" charset="0"/>
                <a:ea typeface="ＭＳ Ｐゴシック" charset="-128"/>
              </a:rPr>
              <a:t> are </a:t>
            </a:r>
            <a:r>
              <a:rPr lang="nl-NL" baseline="0" dirty="0" err="1" smtClean="0">
                <a:latin typeface="Arial" pitchFamily="34" charset="0"/>
                <a:ea typeface="ＭＳ Ｐゴシック" charset="-128"/>
              </a:rPr>
              <a:t>only</a:t>
            </a:r>
            <a:r>
              <a:rPr lang="nl-NL" baseline="0" dirty="0" smtClean="0">
                <a:latin typeface="Arial" pitchFamily="34" charset="0"/>
                <a:ea typeface="ＭＳ Ｐゴシック" charset="-128"/>
              </a:rPr>
              <a:t> </a:t>
            </a:r>
            <a:r>
              <a:rPr lang="nl-NL" baseline="0" dirty="0" err="1" smtClean="0">
                <a:latin typeface="Arial" pitchFamily="34" charset="0"/>
                <a:ea typeface="ＭＳ Ｐゴシック" charset="-128"/>
              </a:rPr>
              <a:t>two</a:t>
            </a:r>
            <a:r>
              <a:rPr lang="nl-NL" baseline="0" dirty="0" smtClean="0">
                <a:latin typeface="Arial" pitchFamily="34" charset="0"/>
                <a:ea typeface="ＭＳ Ｐゴシック" charset="-128"/>
              </a:rPr>
              <a:t> steps </a:t>
            </a:r>
            <a:r>
              <a:rPr lang="nl-NL" baseline="0" dirty="0" err="1" smtClean="0">
                <a:latin typeface="Arial" pitchFamily="34" charset="0"/>
                <a:ea typeface="ＭＳ Ｐゴシック" charset="-128"/>
              </a:rPr>
              <a:t>you</a:t>
            </a:r>
            <a:r>
              <a:rPr lang="nl-NL" baseline="0" dirty="0" smtClean="0">
                <a:latin typeface="Arial" pitchFamily="34" charset="0"/>
                <a:ea typeface="ＭＳ Ｐゴシック" charset="-128"/>
              </a:rPr>
              <a:t> </a:t>
            </a:r>
            <a:r>
              <a:rPr lang="nl-NL" baseline="0" dirty="0" err="1" smtClean="0">
                <a:latin typeface="Arial" pitchFamily="34" charset="0"/>
                <a:ea typeface="ＭＳ Ｐゴシック" charset="-128"/>
              </a:rPr>
              <a:t>can</a:t>
            </a:r>
            <a:r>
              <a:rPr lang="nl-NL" baseline="0" dirty="0" smtClean="0">
                <a:latin typeface="Arial" pitchFamily="34" charset="0"/>
                <a:ea typeface="ＭＳ Ｐゴシック" charset="-128"/>
              </a:rPr>
              <a:t> take: </a:t>
            </a:r>
            <a:r>
              <a:rPr lang="nl-NL" baseline="0" dirty="0" err="1" smtClean="0">
                <a:latin typeface="Arial" pitchFamily="34" charset="0"/>
                <a:ea typeface="ＭＳ Ｐゴシック" charset="-128"/>
              </a:rPr>
              <a:t>either</a:t>
            </a:r>
            <a:r>
              <a:rPr lang="nl-NL" baseline="0" dirty="0" smtClean="0">
                <a:latin typeface="Arial" pitchFamily="34" charset="0"/>
                <a:ea typeface="ＭＳ Ｐゴシック" charset="-128"/>
              </a:rPr>
              <a:t> </a:t>
            </a:r>
            <a:r>
              <a:rPr lang="nl-NL" baseline="0" dirty="0" err="1" smtClean="0">
                <a:latin typeface="Arial" pitchFamily="34" charset="0"/>
                <a:ea typeface="ＭＳ Ｐゴシック" charset="-128"/>
              </a:rPr>
              <a:t>find</a:t>
            </a:r>
            <a:r>
              <a:rPr lang="nl-NL" baseline="0" dirty="0" smtClean="0">
                <a:latin typeface="Arial" pitchFamily="34" charset="0"/>
                <a:ea typeface="ＭＳ Ｐゴシック" charset="-128"/>
              </a:rPr>
              <a:t> out or … do </a:t>
            </a:r>
            <a:r>
              <a:rPr lang="nl-NL" baseline="0" dirty="0" err="1" smtClean="0">
                <a:latin typeface="Arial" pitchFamily="34" charset="0"/>
                <a:ea typeface="ＭＳ Ｐゴシック" charset="-128"/>
              </a:rPr>
              <a:t>nothing</a:t>
            </a:r>
            <a:r>
              <a:rPr lang="nl-NL" baseline="0" dirty="0" smtClean="0">
                <a:latin typeface="Arial" pitchFamily="34" charset="0"/>
                <a:ea typeface="ＭＳ Ｐゴシック" charset="-128"/>
              </a:rPr>
              <a:t>.</a:t>
            </a:r>
          </a:p>
          <a:p>
            <a:pPr eaLnBrk="1" hangingPunct="1"/>
            <a:endParaRPr lang="nl-NL" baseline="0" dirty="0" smtClean="0">
              <a:latin typeface="Arial" pitchFamily="34" charset="0"/>
              <a:ea typeface="ＭＳ Ｐゴシック" charset="-128"/>
            </a:endParaRPr>
          </a:p>
          <a:p>
            <a:pPr eaLnBrk="1" hangingPunct="1"/>
            <a:r>
              <a:rPr lang="nl-NL" baseline="0" dirty="0" smtClean="0">
                <a:latin typeface="Arial" pitchFamily="34" charset="0"/>
                <a:ea typeface="ＭＳ Ｐゴシック" charset="-128"/>
              </a:rPr>
              <a:t>Well – in </a:t>
            </a:r>
            <a:r>
              <a:rPr lang="nl-NL" baseline="0" dirty="0" err="1" smtClean="0">
                <a:latin typeface="Arial" pitchFamily="34" charset="0"/>
                <a:ea typeface="ＭＳ Ｐゴシック" charset="-128"/>
              </a:rPr>
              <a:t>this</a:t>
            </a:r>
            <a:r>
              <a:rPr lang="nl-NL" baseline="0" dirty="0" smtClean="0">
                <a:latin typeface="Arial" pitchFamily="34" charset="0"/>
                <a:ea typeface="ＭＳ Ｐゴシック" charset="-128"/>
              </a:rPr>
              <a:t> respect </a:t>
            </a:r>
            <a:r>
              <a:rPr lang="nl-NL" baseline="0" dirty="0" err="1" smtClean="0">
                <a:latin typeface="Arial" pitchFamily="34" charset="0"/>
                <a:ea typeface="ＭＳ Ｐゴシック" charset="-128"/>
              </a:rPr>
              <a:t>perhaps</a:t>
            </a:r>
            <a:r>
              <a:rPr lang="nl-NL" baseline="0" dirty="0" smtClean="0">
                <a:latin typeface="Arial" pitchFamily="34" charset="0"/>
                <a:ea typeface="ＭＳ Ｐゴシック" charset="-128"/>
              </a:rPr>
              <a:t> I was </a:t>
            </a:r>
            <a:r>
              <a:rPr lang="nl-NL" baseline="0" dirty="0" err="1" smtClean="0">
                <a:latin typeface="Arial" pitchFamily="34" charset="0"/>
                <a:ea typeface="ＭＳ Ｐゴシック" charset="-128"/>
              </a:rPr>
              <a:t>cheating</a:t>
            </a:r>
            <a:r>
              <a:rPr lang="nl-NL" baseline="0" dirty="0" smtClean="0">
                <a:latin typeface="Arial" pitchFamily="34" charset="0"/>
                <a:ea typeface="ＭＳ Ｐゴシック" charset="-128"/>
              </a:rPr>
              <a:t>: I gave </a:t>
            </a:r>
            <a:r>
              <a:rPr lang="nl-NL" baseline="0" dirty="0" err="1" smtClean="0">
                <a:latin typeface="Arial" pitchFamily="34" charset="0"/>
                <a:ea typeface="ＭＳ Ｐゴシック" charset="-128"/>
              </a:rPr>
              <a:t>you</a:t>
            </a:r>
            <a:r>
              <a:rPr lang="nl-NL" baseline="0" dirty="0" smtClean="0">
                <a:latin typeface="Arial" pitchFamily="34" charset="0"/>
                <a:ea typeface="ＭＳ Ｐゴシック" charset="-128"/>
              </a:rPr>
              <a:t> </a:t>
            </a:r>
            <a:r>
              <a:rPr lang="nl-NL" baseline="0" dirty="0" err="1" smtClean="0">
                <a:latin typeface="Arial" pitchFamily="34" charset="0"/>
                <a:ea typeface="ＭＳ Ｐゴシック" charset="-128"/>
              </a:rPr>
              <a:t>an</a:t>
            </a:r>
            <a:r>
              <a:rPr lang="nl-NL" baseline="0" dirty="0" smtClean="0">
                <a:latin typeface="Arial" pitchFamily="34" charset="0"/>
                <a:ea typeface="ＭＳ Ｐゴシック" charset="-128"/>
              </a:rPr>
              <a:t> </a:t>
            </a:r>
            <a:r>
              <a:rPr lang="nl-NL" baseline="0" dirty="0" err="1" smtClean="0">
                <a:latin typeface="Arial" pitchFamily="34" charset="0"/>
                <a:ea typeface="ＭＳ Ｐゴシック" charset="-128"/>
              </a:rPr>
              <a:t>instruction</a:t>
            </a:r>
            <a:r>
              <a:rPr lang="nl-NL" baseline="0" dirty="0" smtClean="0">
                <a:latin typeface="Arial" pitchFamily="34" charset="0"/>
                <a:ea typeface="ＭＳ Ｐゴシック" charset="-128"/>
              </a:rPr>
              <a:t> </a:t>
            </a:r>
            <a:r>
              <a:rPr lang="nl-NL" baseline="0" dirty="0" err="1" smtClean="0">
                <a:latin typeface="Arial" pitchFamily="34" charset="0"/>
                <a:ea typeface="ＭＳ Ｐゴシック" charset="-128"/>
              </a:rPr>
              <a:t>that</a:t>
            </a:r>
            <a:r>
              <a:rPr lang="nl-NL" baseline="0" dirty="0" smtClean="0">
                <a:latin typeface="Arial" pitchFamily="34" charset="0"/>
                <a:ea typeface="ＭＳ Ｐゴシック" charset="-128"/>
              </a:rPr>
              <a:t> </a:t>
            </a:r>
            <a:r>
              <a:rPr lang="nl-NL" baseline="0" dirty="0" err="1" smtClean="0">
                <a:latin typeface="Arial" pitchFamily="34" charset="0"/>
                <a:ea typeface="ＭＳ Ｐゴシック" charset="-128"/>
              </a:rPr>
              <a:t>you</a:t>
            </a:r>
            <a:r>
              <a:rPr lang="nl-NL" baseline="0" dirty="0" smtClean="0">
                <a:latin typeface="Arial" pitchFamily="34" charset="0"/>
                <a:ea typeface="ＭＳ Ｐゴシック" charset="-128"/>
              </a:rPr>
              <a:t> </a:t>
            </a:r>
            <a:r>
              <a:rPr lang="nl-NL" baseline="0" dirty="0" err="1" smtClean="0">
                <a:latin typeface="Arial" pitchFamily="34" charset="0"/>
                <a:ea typeface="ＭＳ Ｐゴシック" charset="-128"/>
              </a:rPr>
              <a:t>could</a:t>
            </a:r>
            <a:r>
              <a:rPr lang="nl-NL" baseline="0" dirty="0" smtClean="0">
                <a:latin typeface="Arial" pitchFamily="34" charset="0"/>
                <a:ea typeface="ＭＳ Ｐゴシック" charset="-128"/>
              </a:rPr>
              <a:t> not </a:t>
            </a:r>
            <a:r>
              <a:rPr lang="nl-NL" baseline="0" dirty="0" err="1" smtClean="0">
                <a:latin typeface="Arial" pitchFamily="34" charset="0"/>
                <a:ea typeface="ＭＳ Ｐゴシック" charset="-128"/>
              </a:rPr>
              <a:t>accomplish</a:t>
            </a:r>
            <a:r>
              <a:rPr lang="nl-NL" baseline="0" dirty="0" smtClean="0">
                <a:latin typeface="Arial" pitchFamily="34" charset="0"/>
                <a:ea typeface="ＭＳ Ｐゴシック" charset="-128"/>
              </a:rPr>
              <a:t>, </a:t>
            </a:r>
            <a:r>
              <a:rPr lang="nl-NL" baseline="0" dirty="0" err="1" smtClean="0">
                <a:latin typeface="Arial" pitchFamily="34" charset="0"/>
                <a:ea typeface="ＭＳ Ｐゴシック" charset="-128"/>
              </a:rPr>
              <a:t>and</a:t>
            </a:r>
            <a:r>
              <a:rPr lang="nl-NL" baseline="0" dirty="0" smtClean="0">
                <a:latin typeface="Arial" pitchFamily="34" charset="0"/>
                <a:ea typeface="ＭＳ Ｐゴシック" charset="-128"/>
              </a:rPr>
              <a:t> </a:t>
            </a:r>
            <a:r>
              <a:rPr lang="nl-NL" baseline="0" dirty="0" err="1" smtClean="0">
                <a:latin typeface="Arial" pitchFamily="34" charset="0"/>
                <a:ea typeface="ＭＳ Ｐゴシック" charset="-128"/>
              </a:rPr>
              <a:t>you</a:t>
            </a:r>
            <a:r>
              <a:rPr lang="nl-NL" baseline="0" dirty="0" smtClean="0">
                <a:latin typeface="Arial" pitchFamily="34" charset="0"/>
                <a:ea typeface="ＭＳ Ｐゴシック" charset="-128"/>
              </a:rPr>
              <a:t> </a:t>
            </a:r>
            <a:r>
              <a:rPr lang="nl-NL" baseline="0" dirty="0" err="1" smtClean="0">
                <a:latin typeface="Arial" pitchFamily="34" charset="0"/>
                <a:ea typeface="ＭＳ Ｐゴシック" charset="-128"/>
              </a:rPr>
              <a:t>couldn’t</a:t>
            </a:r>
            <a:r>
              <a:rPr lang="nl-NL" baseline="0" dirty="0" smtClean="0">
                <a:latin typeface="Arial" pitchFamily="34" charset="0"/>
                <a:ea typeface="ＭＳ Ｐゴシック" charset="-128"/>
              </a:rPr>
              <a:t> </a:t>
            </a:r>
            <a:r>
              <a:rPr lang="nl-NL" baseline="0" dirty="0" err="1" smtClean="0">
                <a:latin typeface="Arial" pitchFamily="34" charset="0"/>
                <a:ea typeface="ＭＳ Ｐゴシック" charset="-128"/>
              </a:rPr>
              <a:t>ask</a:t>
            </a:r>
            <a:r>
              <a:rPr lang="nl-NL" baseline="0" dirty="0" smtClean="0">
                <a:latin typeface="Arial" pitchFamily="34" charset="0"/>
                <a:ea typeface="ＭＳ Ｐゴシック" charset="-128"/>
              </a:rPr>
              <a:t> me </a:t>
            </a:r>
            <a:r>
              <a:rPr lang="nl-NL" baseline="0" dirty="0" err="1" smtClean="0">
                <a:latin typeface="Arial" pitchFamily="34" charset="0"/>
                <a:ea typeface="ＭＳ Ｐゴシック" charset="-128"/>
              </a:rPr>
              <a:t>for</a:t>
            </a:r>
            <a:r>
              <a:rPr lang="nl-NL" baseline="0" dirty="0" smtClean="0">
                <a:latin typeface="Arial" pitchFamily="34" charset="0"/>
                <a:ea typeface="ＭＳ Ｐゴシック" charset="-128"/>
              </a:rPr>
              <a:t> help. </a:t>
            </a:r>
          </a:p>
          <a:p>
            <a:pPr eaLnBrk="1" hangingPunct="1"/>
            <a:endParaRPr lang="nl-NL" baseline="0" dirty="0" smtClean="0">
              <a:latin typeface="Arial" pitchFamily="34" charset="0"/>
              <a:ea typeface="ＭＳ Ｐゴシック" charset="-128"/>
            </a:endParaRPr>
          </a:p>
          <a:p>
            <a:pPr eaLnBrk="1" hangingPunct="1"/>
            <a:endParaRPr lang="nl-NL" dirty="0" smtClean="0">
              <a:latin typeface="Arial" pitchFamily="34" charset="0"/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 txBox="1">
            <a:spLocks noGrp="1" noChangeArrowheads="1"/>
          </p:cNvSpPr>
          <p:nvPr/>
        </p:nvSpPr>
        <p:spPr bwMode="auto">
          <a:xfrm>
            <a:off x="3885579" y="8686489"/>
            <a:ext cx="2972421" cy="45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 anchor="b"/>
          <a:lstStyle>
            <a:lvl1pPr defTabSz="931863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1pPr>
            <a:lvl2pPr marL="742950" indent="-285750" defTabSz="931863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2pPr>
            <a:lvl3pPr marL="1143000" indent="-228600" defTabSz="931863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3pPr>
            <a:lvl4pPr marL="1600200" indent="-228600" defTabSz="931863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4pPr>
            <a:lvl5pPr marL="2057400" indent="-228600" defTabSz="931863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5pPr>
            <a:lvl6pPr marL="2514600" indent="-228600" algn="ctr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6pPr>
            <a:lvl7pPr marL="2971800" indent="-228600" algn="ctr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7pPr>
            <a:lvl8pPr marL="3429000" indent="-228600" algn="ctr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8pPr>
            <a:lvl9pPr marL="3886200" indent="-228600" algn="ctr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9pPr>
          </a:lstStyle>
          <a:p>
            <a:pPr algn="r">
              <a:lnSpc>
                <a:spcPct val="100000"/>
              </a:lnSpc>
              <a:spcAft>
                <a:spcPct val="0"/>
              </a:spcAft>
              <a:buClrTx/>
              <a:buFontTx/>
              <a:buNone/>
            </a:pPr>
            <a:fld id="{5D008BF5-63B9-46A2-8DD0-2727201ADD38}" type="slidenum">
              <a:rPr lang="en-US" sz="1200"/>
              <a:pPr algn="r">
                <a:lnSpc>
                  <a:spcPct val="100000"/>
                </a:lnSpc>
                <a:spcAft>
                  <a:spcPct val="0"/>
                </a:spcAft>
                <a:buClrTx/>
                <a:buFontTx/>
                <a:buNone/>
              </a:pPr>
              <a:t>4</a:t>
            </a:fld>
            <a:endParaRPr lang="en-US" sz="1200"/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nl-NL" dirty="0" smtClean="0">
                <a:latin typeface="Arial" pitchFamily="34" charset="0"/>
                <a:ea typeface="ＭＳ Ｐゴシック" charset="-128"/>
              </a:rPr>
              <a:t>But </a:t>
            </a:r>
            <a:r>
              <a:rPr lang="nl-NL" dirty="0" err="1" smtClean="0">
                <a:latin typeface="Arial" pitchFamily="34" charset="0"/>
                <a:ea typeface="ＭＳ Ｐゴシック" charset="-128"/>
              </a:rPr>
              <a:t>this</a:t>
            </a:r>
            <a:r>
              <a:rPr lang="nl-NL" dirty="0" smtClean="0">
                <a:latin typeface="Arial" pitchFamily="34" charset="0"/>
                <a:ea typeface="ＭＳ Ｐゴシック" charset="-128"/>
              </a:rPr>
              <a:t> </a:t>
            </a:r>
            <a:r>
              <a:rPr lang="nl-NL" dirty="0" err="1" smtClean="0">
                <a:latin typeface="Arial" pitchFamily="34" charset="0"/>
                <a:ea typeface="ＭＳ Ｐゴシック" charset="-128"/>
              </a:rPr>
              <a:t>brings</a:t>
            </a:r>
            <a:r>
              <a:rPr lang="nl-NL" dirty="0" smtClean="0">
                <a:latin typeface="Arial" pitchFamily="34" charset="0"/>
                <a:ea typeface="ＭＳ Ｐゴシック" charset="-128"/>
              </a:rPr>
              <a:t> </a:t>
            </a:r>
            <a:r>
              <a:rPr lang="nl-NL" dirty="0" err="1" smtClean="0">
                <a:latin typeface="Arial" pitchFamily="34" charset="0"/>
                <a:ea typeface="ＭＳ Ｐゴシック" charset="-128"/>
              </a:rPr>
              <a:t>us</a:t>
            </a:r>
            <a:r>
              <a:rPr lang="nl-NL" dirty="0" smtClean="0">
                <a:latin typeface="Arial" pitchFamily="34" charset="0"/>
                <a:ea typeface="ＭＳ Ｐゴシック" charset="-128"/>
              </a:rPr>
              <a:t> </a:t>
            </a:r>
            <a:r>
              <a:rPr lang="nl-NL" dirty="0" err="1" smtClean="0">
                <a:latin typeface="Arial" pitchFamily="34" charset="0"/>
                <a:ea typeface="ＭＳ Ｐゴシック" charset="-128"/>
              </a:rPr>
              <a:t>to</a:t>
            </a:r>
            <a:r>
              <a:rPr lang="nl-NL" dirty="0" smtClean="0">
                <a:latin typeface="Arial" pitchFamily="34" charset="0"/>
                <a:ea typeface="ＭＳ Ｐゴシック" charset="-128"/>
              </a:rPr>
              <a:t> the first </a:t>
            </a:r>
            <a:r>
              <a:rPr lang="nl-NL" dirty="0" err="1" smtClean="0">
                <a:latin typeface="Arial" pitchFamily="34" charset="0"/>
                <a:ea typeface="ＭＳ Ｐゴシック" charset="-128"/>
              </a:rPr>
              <a:t>lesson</a:t>
            </a:r>
            <a:r>
              <a:rPr lang="nl-NL" dirty="0" smtClean="0">
                <a:latin typeface="Arial" pitchFamily="34" charset="0"/>
                <a:ea typeface="ＭＳ Ｐゴシック" charset="-128"/>
              </a:rPr>
              <a:t>.</a:t>
            </a:r>
            <a:r>
              <a:rPr lang="nl-NL" baseline="0" dirty="0" smtClean="0">
                <a:latin typeface="Arial" pitchFamily="34" charset="0"/>
                <a:ea typeface="ＭＳ Ｐゴシック" charset="-128"/>
              </a:rPr>
              <a:t> A model </a:t>
            </a:r>
            <a:r>
              <a:rPr lang="nl-NL" baseline="0" dirty="0" err="1" smtClean="0">
                <a:latin typeface="Arial" pitchFamily="34" charset="0"/>
                <a:ea typeface="ＭＳ Ｐゴシック" charset="-128"/>
              </a:rPr>
              <a:t>can</a:t>
            </a:r>
            <a:r>
              <a:rPr lang="nl-NL" baseline="0" dirty="0" smtClean="0">
                <a:latin typeface="Arial" pitchFamily="34" charset="0"/>
                <a:ea typeface="ＭＳ Ｐゴシック" charset="-128"/>
              </a:rPr>
              <a:t> never </a:t>
            </a:r>
            <a:r>
              <a:rPr lang="nl-NL" baseline="0" dirty="0" err="1" smtClean="0">
                <a:latin typeface="Arial" pitchFamily="34" charset="0"/>
                <a:ea typeface="ＭＳ Ｐゴシック" charset="-128"/>
              </a:rPr>
              <a:t>mean</a:t>
            </a:r>
            <a:r>
              <a:rPr lang="nl-NL" baseline="0" dirty="0" smtClean="0">
                <a:latin typeface="Arial" pitchFamily="34" charset="0"/>
                <a:ea typeface="ＭＳ Ｐゴシック" charset="-128"/>
              </a:rPr>
              <a:t> </a:t>
            </a:r>
            <a:r>
              <a:rPr lang="nl-NL" baseline="0" dirty="0" err="1" smtClean="0">
                <a:latin typeface="Arial" pitchFamily="34" charset="0"/>
                <a:ea typeface="ＭＳ Ｐゴシック" charset="-128"/>
              </a:rPr>
              <a:t>anything</a:t>
            </a:r>
            <a:r>
              <a:rPr lang="nl-NL" baseline="0" dirty="0" smtClean="0">
                <a:latin typeface="Arial" pitchFamily="34" charset="0"/>
                <a:ea typeface="ＭＳ Ｐゴシック" charset="-128"/>
              </a:rPr>
              <a:t> without a </a:t>
            </a:r>
            <a:r>
              <a:rPr lang="nl-NL" baseline="0" dirty="0" err="1" smtClean="0">
                <a:latin typeface="Arial" pitchFamily="34" charset="0"/>
                <a:ea typeface="ＭＳ Ｐゴシック" charset="-128"/>
              </a:rPr>
              <a:t>clear</a:t>
            </a:r>
            <a:r>
              <a:rPr lang="nl-NL" baseline="0" dirty="0" smtClean="0">
                <a:latin typeface="Arial" pitchFamily="34" charset="0"/>
                <a:ea typeface="ＭＳ Ｐゴシック" charset="-128"/>
              </a:rPr>
              <a:t> </a:t>
            </a:r>
            <a:r>
              <a:rPr lang="nl-NL" baseline="0" dirty="0" err="1" smtClean="0">
                <a:latin typeface="Arial" pitchFamily="34" charset="0"/>
                <a:ea typeface="ＭＳ Ｐゴシック" charset="-128"/>
              </a:rPr>
              <a:t>purpose</a:t>
            </a:r>
            <a:r>
              <a:rPr lang="nl-NL" baseline="0" dirty="0" smtClean="0">
                <a:latin typeface="Arial" pitchFamily="34" charset="0"/>
                <a:ea typeface="ＭＳ Ｐゴシック" charset="-128"/>
              </a:rPr>
              <a:t>. </a:t>
            </a:r>
            <a:r>
              <a:rPr lang="nl-NL" baseline="0" dirty="0" err="1" smtClean="0">
                <a:latin typeface="Arial" pitchFamily="34" charset="0"/>
                <a:ea typeface="ＭＳ Ｐゴシック" charset="-128"/>
              </a:rPr>
              <a:t>Before</a:t>
            </a:r>
            <a:r>
              <a:rPr lang="nl-NL" baseline="0" dirty="0" smtClean="0">
                <a:latin typeface="Arial" pitchFamily="34" charset="0"/>
                <a:ea typeface="ＭＳ Ｐゴシック" charset="-128"/>
              </a:rPr>
              <a:t> making a model, the </a:t>
            </a:r>
            <a:r>
              <a:rPr lang="nl-NL" baseline="0" dirty="0" err="1" smtClean="0">
                <a:latin typeface="Arial" pitchFamily="34" charset="0"/>
                <a:ea typeface="ＭＳ Ｐゴシック" charset="-128"/>
              </a:rPr>
              <a:t>purpose</a:t>
            </a:r>
            <a:r>
              <a:rPr lang="nl-NL" baseline="0" dirty="0" smtClean="0">
                <a:latin typeface="Arial" pitchFamily="34" charset="0"/>
                <a:ea typeface="ＭＳ Ｐゴシック" charset="-128"/>
              </a:rPr>
              <a:t> </a:t>
            </a:r>
            <a:r>
              <a:rPr lang="nl-NL" baseline="0" dirty="0" err="1" smtClean="0">
                <a:latin typeface="Arial" pitchFamily="34" charset="0"/>
                <a:ea typeface="ＭＳ Ｐゴシック" charset="-128"/>
              </a:rPr>
              <a:t>should</a:t>
            </a:r>
            <a:r>
              <a:rPr lang="nl-NL" baseline="0" dirty="0" smtClean="0">
                <a:latin typeface="Arial" pitchFamily="34" charset="0"/>
                <a:ea typeface="ＭＳ Ｐゴシック" charset="-128"/>
              </a:rPr>
              <a:t> </a:t>
            </a:r>
            <a:r>
              <a:rPr lang="nl-NL" baseline="0" dirty="0" err="1" smtClean="0">
                <a:latin typeface="Arial" pitchFamily="34" charset="0"/>
                <a:ea typeface="ＭＳ Ｐゴシック" charset="-128"/>
              </a:rPr>
              <a:t>be</a:t>
            </a:r>
            <a:r>
              <a:rPr lang="nl-NL" baseline="0" dirty="0" smtClean="0">
                <a:latin typeface="Arial" pitchFamily="34" charset="0"/>
                <a:ea typeface="ＭＳ Ｐゴシック" charset="-128"/>
              </a:rPr>
              <a:t> made explicit: </a:t>
            </a:r>
            <a:r>
              <a:rPr lang="nl-NL" baseline="0" dirty="0" err="1" smtClean="0">
                <a:latin typeface="Arial" pitchFamily="34" charset="0"/>
                <a:ea typeface="ＭＳ Ｐゴシック" charset="-128"/>
              </a:rPr>
              <a:t>what</a:t>
            </a:r>
            <a:r>
              <a:rPr lang="nl-NL" baseline="0" dirty="0" smtClean="0">
                <a:latin typeface="Arial" pitchFamily="34" charset="0"/>
                <a:ea typeface="ＭＳ Ｐゴシック" charset="-128"/>
              </a:rPr>
              <a:t> </a:t>
            </a:r>
            <a:r>
              <a:rPr lang="nl-NL" baseline="0" dirty="0" err="1" smtClean="0">
                <a:latin typeface="Arial" pitchFamily="34" charset="0"/>
                <a:ea typeface="ＭＳ Ｐゴシック" charset="-128"/>
              </a:rPr>
              <a:t>exactly</a:t>
            </a:r>
            <a:r>
              <a:rPr lang="nl-NL" baseline="0" dirty="0" smtClean="0">
                <a:latin typeface="Arial" pitchFamily="34" charset="0"/>
                <a:ea typeface="ＭＳ Ｐゴシック" charset="-128"/>
              </a:rPr>
              <a:t> is the model </a:t>
            </a:r>
            <a:r>
              <a:rPr lang="nl-NL" baseline="0" dirty="0" err="1" smtClean="0">
                <a:latin typeface="Arial" pitchFamily="34" charset="0"/>
                <a:ea typeface="ＭＳ Ｐゴシック" charset="-128"/>
              </a:rPr>
              <a:t>supposed</a:t>
            </a:r>
            <a:r>
              <a:rPr lang="nl-NL" baseline="0" dirty="0" smtClean="0">
                <a:latin typeface="Arial" pitchFamily="34" charset="0"/>
                <a:ea typeface="ＭＳ Ｐゴシック" charset="-128"/>
              </a:rPr>
              <a:t> </a:t>
            </a:r>
            <a:r>
              <a:rPr lang="nl-NL" baseline="0" dirty="0" err="1" smtClean="0">
                <a:latin typeface="Arial" pitchFamily="34" charset="0"/>
                <a:ea typeface="ＭＳ Ｐゴシック" charset="-128"/>
              </a:rPr>
              <a:t>to</a:t>
            </a:r>
            <a:r>
              <a:rPr lang="nl-NL" baseline="0" dirty="0" smtClean="0">
                <a:latin typeface="Arial" pitchFamily="34" charset="0"/>
                <a:ea typeface="ＭＳ Ｐゴシック" charset="-128"/>
              </a:rPr>
              <a:t> do </a:t>
            </a:r>
            <a:r>
              <a:rPr lang="nl-NL" baseline="0" dirty="0" err="1" smtClean="0">
                <a:latin typeface="Arial" pitchFamily="34" charset="0"/>
                <a:ea typeface="ＭＳ Ｐゴシック" charset="-128"/>
              </a:rPr>
              <a:t>for</a:t>
            </a:r>
            <a:r>
              <a:rPr lang="nl-NL" baseline="0" dirty="0" smtClean="0">
                <a:latin typeface="Arial" pitchFamily="34" charset="0"/>
                <a:ea typeface="ＭＳ Ｐゴシック" charset="-128"/>
              </a:rPr>
              <a:t> </a:t>
            </a:r>
            <a:r>
              <a:rPr lang="nl-NL" baseline="0" dirty="0" err="1" smtClean="0">
                <a:latin typeface="Arial" pitchFamily="34" charset="0"/>
                <a:ea typeface="ＭＳ Ｐゴシック" charset="-128"/>
              </a:rPr>
              <a:t>us</a:t>
            </a:r>
            <a:r>
              <a:rPr lang="nl-NL" baseline="0" dirty="0" smtClean="0">
                <a:latin typeface="Arial" pitchFamily="34" charset="0"/>
                <a:ea typeface="ＭＳ Ｐゴシック" charset="-128"/>
              </a:rPr>
              <a:t>? </a:t>
            </a:r>
            <a:r>
              <a:rPr lang="nl-NL" baseline="0" dirty="0" err="1" smtClean="0">
                <a:latin typeface="Arial" pitchFamily="34" charset="0"/>
                <a:ea typeface="ＭＳ Ｐゴシック" charset="-128"/>
              </a:rPr>
              <a:t>Also</a:t>
            </a:r>
            <a:r>
              <a:rPr lang="nl-NL" baseline="0" dirty="0" smtClean="0">
                <a:latin typeface="Arial" pitchFamily="34" charset="0"/>
                <a:ea typeface="ＭＳ Ｐゴシック" charset="-128"/>
              </a:rPr>
              <a:t>, </a:t>
            </a:r>
            <a:r>
              <a:rPr lang="nl-NL" baseline="0" dirty="0" err="1" smtClean="0">
                <a:latin typeface="Arial" pitchFamily="34" charset="0"/>
                <a:ea typeface="ＭＳ Ｐゴシック" charset="-128"/>
              </a:rPr>
              <a:t>when</a:t>
            </a:r>
            <a:r>
              <a:rPr lang="nl-NL" baseline="0" dirty="0" smtClean="0">
                <a:latin typeface="Arial" pitchFamily="34" charset="0"/>
                <a:ea typeface="ＭＳ Ｐゴシック" charset="-128"/>
              </a:rPr>
              <a:t> </a:t>
            </a:r>
            <a:r>
              <a:rPr lang="nl-NL" baseline="0" dirty="0" err="1" smtClean="0">
                <a:latin typeface="Arial" pitchFamily="34" charset="0"/>
                <a:ea typeface="ＭＳ Ｐゴシック" charset="-128"/>
              </a:rPr>
              <a:t>deploying</a:t>
            </a:r>
            <a:r>
              <a:rPr lang="nl-NL" baseline="0" dirty="0" smtClean="0">
                <a:latin typeface="Arial" pitchFamily="34" charset="0"/>
                <a:ea typeface="ＭＳ Ｐゴシック" charset="-128"/>
              </a:rPr>
              <a:t> </a:t>
            </a:r>
            <a:r>
              <a:rPr lang="nl-NL" baseline="0" dirty="0" err="1" smtClean="0">
                <a:latin typeface="Arial" pitchFamily="34" charset="0"/>
                <a:ea typeface="ＭＳ Ｐゴシック" charset="-128"/>
              </a:rPr>
              <a:t>an</a:t>
            </a:r>
            <a:r>
              <a:rPr lang="nl-NL" baseline="0" dirty="0" smtClean="0">
                <a:latin typeface="Arial" pitchFamily="34" charset="0"/>
                <a:ea typeface="ＭＳ Ｐゴシック" charset="-128"/>
              </a:rPr>
              <a:t> </a:t>
            </a:r>
            <a:r>
              <a:rPr lang="nl-NL" baseline="0" dirty="0" err="1" smtClean="0">
                <a:latin typeface="Arial" pitchFamily="34" charset="0"/>
                <a:ea typeface="ＭＳ Ｐゴシック" charset="-128"/>
              </a:rPr>
              <a:t>existing</a:t>
            </a:r>
            <a:r>
              <a:rPr lang="nl-NL" baseline="0" dirty="0" smtClean="0">
                <a:latin typeface="Arial" pitchFamily="34" charset="0"/>
                <a:ea typeface="ＭＳ Ｐゴシック" charset="-128"/>
              </a:rPr>
              <a:t> model the first question </a:t>
            </a:r>
            <a:r>
              <a:rPr lang="nl-NL" baseline="0" dirty="0" err="1" smtClean="0">
                <a:latin typeface="Arial" pitchFamily="34" charset="0"/>
                <a:ea typeface="ＭＳ Ｐゴシック" charset="-128"/>
              </a:rPr>
              <a:t>should</a:t>
            </a:r>
            <a:r>
              <a:rPr lang="nl-NL" baseline="0" dirty="0" smtClean="0">
                <a:latin typeface="Arial" pitchFamily="34" charset="0"/>
                <a:ea typeface="ＭＳ Ｐゴシック" charset="-128"/>
              </a:rPr>
              <a:t> </a:t>
            </a:r>
            <a:r>
              <a:rPr lang="nl-NL" baseline="0" dirty="0" err="1" smtClean="0">
                <a:latin typeface="Arial" pitchFamily="34" charset="0"/>
                <a:ea typeface="ＭＳ Ｐゴシック" charset="-128"/>
              </a:rPr>
              <a:t>be</a:t>
            </a:r>
            <a:r>
              <a:rPr lang="nl-NL" baseline="0" dirty="0" smtClean="0">
                <a:latin typeface="Arial" pitchFamily="34" charset="0"/>
                <a:ea typeface="ＭＳ Ｐゴシック" charset="-128"/>
              </a:rPr>
              <a:t> </a:t>
            </a:r>
            <a:r>
              <a:rPr lang="nl-NL" baseline="0" dirty="0" err="1" smtClean="0">
                <a:latin typeface="Arial" pitchFamily="34" charset="0"/>
                <a:ea typeface="ＭＳ Ｐゴシック" charset="-128"/>
              </a:rPr>
              <a:t>whether</a:t>
            </a:r>
            <a:r>
              <a:rPr lang="nl-NL" baseline="0" dirty="0" smtClean="0">
                <a:latin typeface="Arial" pitchFamily="34" charset="0"/>
                <a:ea typeface="ＭＳ Ｐゴシック" charset="-128"/>
              </a:rPr>
              <a:t> the </a:t>
            </a:r>
            <a:r>
              <a:rPr lang="nl-NL" baseline="0" dirty="0" err="1" smtClean="0">
                <a:latin typeface="Arial" pitchFamily="34" charset="0"/>
                <a:ea typeface="ＭＳ Ｐゴシック" charset="-128"/>
              </a:rPr>
              <a:t>purpose</a:t>
            </a:r>
            <a:r>
              <a:rPr lang="nl-NL" baseline="0" dirty="0" smtClean="0">
                <a:latin typeface="Arial" pitchFamily="34" charset="0"/>
                <a:ea typeface="ＭＳ Ｐゴシック" charset="-128"/>
              </a:rPr>
              <a:t> </a:t>
            </a:r>
            <a:r>
              <a:rPr lang="nl-NL" baseline="0" dirty="0" err="1" smtClean="0">
                <a:latin typeface="Arial" pitchFamily="34" charset="0"/>
                <a:ea typeface="ＭＳ Ｐゴシック" charset="-128"/>
              </a:rPr>
              <a:t>this</a:t>
            </a:r>
            <a:r>
              <a:rPr lang="nl-NL" baseline="0" dirty="0" smtClean="0">
                <a:latin typeface="Arial" pitchFamily="34" charset="0"/>
                <a:ea typeface="ＭＳ Ｐゴシック" charset="-128"/>
              </a:rPr>
              <a:t> model was built </a:t>
            </a:r>
            <a:r>
              <a:rPr lang="nl-NL" baseline="0" dirty="0" err="1" smtClean="0">
                <a:latin typeface="Arial" pitchFamily="34" charset="0"/>
                <a:ea typeface="ＭＳ Ｐゴシック" charset="-128"/>
              </a:rPr>
              <a:t>for</a:t>
            </a:r>
            <a:r>
              <a:rPr lang="nl-NL" baseline="0" dirty="0" smtClean="0">
                <a:latin typeface="Arial" pitchFamily="34" charset="0"/>
                <a:ea typeface="ＭＳ Ｐゴシック" charset="-128"/>
              </a:rPr>
              <a:t> is indeed the </a:t>
            </a:r>
            <a:r>
              <a:rPr lang="nl-NL" baseline="0" dirty="0" err="1" smtClean="0">
                <a:latin typeface="Arial" pitchFamily="34" charset="0"/>
                <a:ea typeface="ＭＳ Ｐゴシック" charset="-128"/>
              </a:rPr>
              <a:t>same</a:t>
            </a:r>
            <a:r>
              <a:rPr lang="nl-NL" baseline="0" dirty="0" smtClean="0">
                <a:latin typeface="Arial" pitchFamily="34" charset="0"/>
                <a:ea typeface="ＭＳ Ｐゴシック" charset="-128"/>
              </a:rPr>
              <a:t> as the </a:t>
            </a:r>
            <a:r>
              <a:rPr lang="nl-NL" baseline="0" dirty="0" err="1" smtClean="0">
                <a:latin typeface="Arial" pitchFamily="34" charset="0"/>
                <a:ea typeface="ＭＳ Ｐゴシック" charset="-128"/>
              </a:rPr>
              <a:t>purpose</a:t>
            </a:r>
            <a:r>
              <a:rPr lang="nl-NL" baseline="0" dirty="0" smtClean="0">
                <a:latin typeface="Arial" pitchFamily="34" charset="0"/>
                <a:ea typeface="ＭＳ Ｐゴシック" charset="-128"/>
              </a:rPr>
              <a:t> at hand – </a:t>
            </a:r>
            <a:r>
              <a:rPr lang="nl-NL" baseline="0" dirty="0" err="1" smtClean="0">
                <a:latin typeface="Arial" pitchFamily="34" charset="0"/>
                <a:ea typeface="ＭＳ Ｐゴシック" charset="-128"/>
              </a:rPr>
              <a:t>and</a:t>
            </a:r>
            <a:r>
              <a:rPr lang="nl-NL" baseline="0" dirty="0" smtClean="0">
                <a:latin typeface="Arial" pitchFamily="34" charset="0"/>
                <a:ea typeface="ＭＳ Ｐゴシック" charset="-128"/>
              </a:rPr>
              <a:t> </a:t>
            </a:r>
            <a:r>
              <a:rPr lang="nl-NL" baseline="0" dirty="0" err="1" smtClean="0">
                <a:latin typeface="Arial" pitchFamily="34" charset="0"/>
                <a:ea typeface="ＭＳ Ｐゴシック" charset="-128"/>
              </a:rPr>
              <a:t>if</a:t>
            </a:r>
            <a:r>
              <a:rPr lang="nl-NL" baseline="0" dirty="0" smtClean="0">
                <a:latin typeface="Arial" pitchFamily="34" charset="0"/>
                <a:ea typeface="ＭＳ Ｐゴシック" charset="-128"/>
              </a:rPr>
              <a:t> not, </a:t>
            </a:r>
            <a:r>
              <a:rPr lang="nl-NL" baseline="0" dirty="0" err="1" smtClean="0">
                <a:latin typeface="Arial" pitchFamily="34" charset="0"/>
                <a:ea typeface="ＭＳ Ｐゴシック" charset="-128"/>
              </a:rPr>
              <a:t>seek</a:t>
            </a:r>
            <a:r>
              <a:rPr lang="nl-NL" baseline="0" dirty="0" smtClean="0">
                <a:latin typeface="Arial" pitchFamily="34" charset="0"/>
                <a:ea typeface="ＭＳ Ｐゴシック" charset="-128"/>
              </a:rPr>
              <a:t> </a:t>
            </a:r>
            <a:r>
              <a:rPr lang="nl-NL" baseline="0" dirty="0" err="1" smtClean="0">
                <a:latin typeface="Arial" pitchFamily="34" charset="0"/>
                <a:ea typeface="ＭＳ Ｐゴシック" charset="-128"/>
              </a:rPr>
              <a:t>for</a:t>
            </a:r>
            <a:r>
              <a:rPr lang="nl-NL" baseline="0" dirty="0" smtClean="0">
                <a:latin typeface="Arial" pitchFamily="34" charset="0"/>
                <a:ea typeface="ＭＳ Ｐゴシック" charset="-128"/>
              </a:rPr>
              <a:t> </a:t>
            </a:r>
            <a:r>
              <a:rPr lang="nl-NL" baseline="0" dirty="0" err="1" smtClean="0">
                <a:latin typeface="Arial" pitchFamily="34" charset="0"/>
                <a:ea typeface="ＭＳ Ｐゴシック" charset="-128"/>
              </a:rPr>
              <a:t>another</a:t>
            </a:r>
            <a:r>
              <a:rPr lang="nl-NL" baseline="0" dirty="0" smtClean="0">
                <a:latin typeface="Arial" pitchFamily="34" charset="0"/>
                <a:ea typeface="ＭＳ Ｐゴシック" charset="-128"/>
              </a:rPr>
              <a:t> model.</a:t>
            </a:r>
          </a:p>
          <a:p>
            <a:pPr eaLnBrk="1" hangingPunct="1"/>
            <a:endParaRPr lang="nl-NL" baseline="0" dirty="0" smtClean="0">
              <a:latin typeface="Arial" pitchFamily="34" charset="0"/>
              <a:ea typeface="ＭＳ Ｐゴシック" charset="-128"/>
            </a:endParaRPr>
          </a:p>
          <a:p>
            <a:pPr eaLnBrk="1" hangingPunct="1"/>
            <a:r>
              <a:rPr lang="nl-NL" baseline="0" dirty="0" smtClean="0">
                <a:latin typeface="Arial" pitchFamily="34" charset="0"/>
                <a:ea typeface="ＭＳ Ｐゴシック" charset="-128"/>
              </a:rPr>
              <a:t>These </a:t>
            </a:r>
            <a:r>
              <a:rPr lang="nl-NL" baseline="0" dirty="0" err="1" smtClean="0">
                <a:latin typeface="Arial" pitchFamily="34" charset="0"/>
                <a:ea typeface="ＭＳ Ｐゴシック" charset="-128"/>
              </a:rPr>
              <a:t>recommendations</a:t>
            </a:r>
            <a:r>
              <a:rPr lang="nl-NL" baseline="0" dirty="0" smtClean="0">
                <a:latin typeface="Arial" pitchFamily="34" charset="0"/>
                <a:ea typeface="ＭＳ Ｐゴシック" charset="-128"/>
              </a:rPr>
              <a:t> sound </a:t>
            </a:r>
            <a:r>
              <a:rPr lang="nl-NL" baseline="0" dirty="0" err="1" smtClean="0">
                <a:latin typeface="Arial" pitchFamily="34" charset="0"/>
                <a:ea typeface="ＭＳ Ｐゴシック" charset="-128"/>
              </a:rPr>
              <a:t>totally</a:t>
            </a:r>
            <a:r>
              <a:rPr lang="nl-NL" baseline="0" dirty="0" smtClean="0">
                <a:latin typeface="Arial" pitchFamily="34" charset="0"/>
                <a:ea typeface="ＭＳ Ｐゴシック" charset="-128"/>
              </a:rPr>
              <a:t> </a:t>
            </a:r>
            <a:r>
              <a:rPr lang="nl-NL" baseline="0" dirty="0" err="1" smtClean="0">
                <a:latin typeface="Arial" pitchFamily="34" charset="0"/>
                <a:ea typeface="ＭＳ Ｐゴシック" charset="-128"/>
              </a:rPr>
              <a:t>trivial</a:t>
            </a:r>
            <a:r>
              <a:rPr lang="nl-NL" baseline="0" dirty="0" smtClean="0">
                <a:latin typeface="Arial" pitchFamily="34" charset="0"/>
                <a:ea typeface="ＭＳ Ｐゴシック" charset="-128"/>
              </a:rPr>
              <a:t> – but </a:t>
            </a:r>
            <a:r>
              <a:rPr lang="nl-NL" baseline="0" dirty="0" err="1" smtClean="0">
                <a:latin typeface="Arial" pitchFamily="34" charset="0"/>
                <a:ea typeface="ＭＳ Ｐゴシック" charset="-128"/>
              </a:rPr>
              <a:t>they</a:t>
            </a:r>
            <a:r>
              <a:rPr lang="nl-NL" baseline="0" dirty="0" smtClean="0">
                <a:latin typeface="Arial" pitchFamily="34" charset="0"/>
                <a:ea typeface="ＭＳ Ｐゴシック" charset="-128"/>
              </a:rPr>
              <a:t> </a:t>
            </a:r>
            <a:r>
              <a:rPr lang="nl-NL" baseline="0" dirty="0" err="1" smtClean="0">
                <a:latin typeface="Arial" pitchFamily="34" charset="0"/>
                <a:ea typeface="ＭＳ Ｐゴシック" charset="-128"/>
              </a:rPr>
              <a:t>aren’t</a:t>
            </a:r>
            <a:r>
              <a:rPr lang="nl-NL" baseline="0" dirty="0" smtClean="0">
                <a:latin typeface="Arial" pitchFamily="34" charset="0"/>
                <a:ea typeface="ＭＳ Ｐゴシック" charset="-128"/>
              </a:rPr>
              <a:t>. The word ‘model’ is </a:t>
            </a:r>
            <a:r>
              <a:rPr lang="nl-NL" baseline="0" dirty="0" err="1" smtClean="0">
                <a:latin typeface="Arial" pitchFamily="34" charset="0"/>
                <a:ea typeface="ＭＳ Ｐゴシック" charset="-128"/>
              </a:rPr>
              <a:t>heavily</a:t>
            </a:r>
            <a:r>
              <a:rPr lang="nl-NL" baseline="0" dirty="0" smtClean="0">
                <a:latin typeface="Arial" pitchFamily="34" charset="0"/>
                <a:ea typeface="ＭＳ Ｐゴシック" charset="-128"/>
              </a:rPr>
              <a:t> </a:t>
            </a:r>
            <a:r>
              <a:rPr lang="nl-NL" baseline="0" dirty="0" err="1" smtClean="0">
                <a:latin typeface="Arial" pitchFamily="34" charset="0"/>
                <a:ea typeface="ＭＳ Ｐゴシック" charset="-128"/>
              </a:rPr>
              <a:t>abused</a:t>
            </a:r>
            <a:r>
              <a:rPr lang="nl-NL" baseline="0" dirty="0" smtClean="0">
                <a:latin typeface="Arial" pitchFamily="34" charset="0"/>
                <a:ea typeface="ＭＳ Ｐゴシック" charset="-128"/>
              </a:rPr>
              <a:t>, </a:t>
            </a:r>
            <a:r>
              <a:rPr lang="nl-NL" baseline="0" dirty="0" err="1" smtClean="0">
                <a:latin typeface="Arial" pitchFamily="34" charset="0"/>
                <a:ea typeface="ＭＳ Ｐゴシック" charset="-128"/>
              </a:rPr>
              <a:t>both</a:t>
            </a:r>
            <a:r>
              <a:rPr lang="nl-NL" baseline="0" dirty="0" smtClean="0">
                <a:latin typeface="Arial" pitchFamily="34" charset="0"/>
                <a:ea typeface="ＭＳ Ｐゴシック" charset="-128"/>
              </a:rPr>
              <a:t> in </a:t>
            </a:r>
            <a:r>
              <a:rPr lang="nl-NL" baseline="0" dirty="0" err="1" smtClean="0">
                <a:latin typeface="Arial" pitchFamily="34" charset="0"/>
                <a:ea typeface="ＭＳ Ｐゴシック" charset="-128"/>
              </a:rPr>
              <a:t>academic</a:t>
            </a:r>
            <a:r>
              <a:rPr lang="nl-NL" baseline="0" dirty="0" smtClean="0">
                <a:latin typeface="Arial" pitchFamily="34" charset="0"/>
                <a:ea typeface="ＭＳ Ｐゴシック" charset="-128"/>
              </a:rPr>
              <a:t> </a:t>
            </a:r>
            <a:r>
              <a:rPr lang="nl-NL" baseline="0" dirty="0" err="1" smtClean="0">
                <a:latin typeface="Arial" pitchFamily="34" charset="0"/>
                <a:ea typeface="ＭＳ Ｐゴシック" charset="-128"/>
              </a:rPr>
              <a:t>parlance</a:t>
            </a:r>
            <a:r>
              <a:rPr lang="nl-NL" baseline="0" dirty="0" smtClean="0">
                <a:latin typeface="Arial" pitchFamily="34" charset="0"/>
                <a:ea typeface="ＭＳ Ｐゴシック" charset="-128"/>
              </a:rPr>
              <a:t> </a:t>
            </a:r>
            <a:r>
              <a:rPr lang="nl-NL" baseline="0" dirty="0" err="1" smtClean="0">
                <a:latin typeface="Arial" pitchFamily="34" charset="0"/>
                <a:ea typeface="ＭＳ Ｐゴシック" charset="-128"/>
              </a:rPr>
              <a:t>and</a:t>
            </a:r>
            <a:r>
              <a:rPr lang="nl-NL" baseline="0" dirty="0" smtClean="0">
                <a:latin typeface="Arial" pitchFamily="34" charset="0"/>
                <a:ea typeface="ＭＳ Ｐゴシック" charset="-128"/>
              </a:rPr>
              <a:t> </a:t>
            </a:r>
            <a:r>
              <a:rPr lang="nl-NL" baseline="0" dirty="0" err="1" smtClean="0">
                <a:latin typeface="Arial" pitchFamily="34" charset="0"/>
                <a:ea typeface="ＭＳ Ｐゴシック" charset="-128"/>
              </a:rPr>
              <a:t>beyond</a:t>
            </a:r>
            <a:r>
              <a:rPr lang="nl-NL" baseline="0" dirty="0" smtClean="0">
                <a:latin typeface="Arial" pitchFamily="34" charset="0"/>
                <a:ea typeface="ＭＳ Ｐゴシック" charset="-128"/>
              </a:rPr>
              <a:t>. In </a:t>
            </a:r>
            <a:r>
              <a:rPr lang="nl-NL" baseline="0" dirty="0" err="1" smtClean="0">
                <a:latin typeface="Arial" pitchFamily="34" charset="0"/>
                <a:ea typeface="ＭＳ Ｐゴシック" charset="-128"/>
              </a:rPr>
              <a:t>all</a:t>
            </a:r>
            <a:r>
              <a:rPr lang="nl-NL" baseline="0" dirty="0" smtClean="0">
                <a:latin typeface="Arial" pitchFamily="34" charset="0"/>
                <a:ea typeface="ＭＳ Ｐゴシック" charset="-128"/>
              </a:rPr>
              <a:t> </a:t>
            </a:r>
            <a:r>
              <a:rPr lang="nl-NL" baseline="0" dirty="0" err="1" smtClean="0">
                <a:latin typeface="Arial" pitchFamily="34" charset="0"/>
                <a:ea typeface="ＭＳ Ｐゴシック" charset="-128"/>
              </a:rPr>
              <a:t>sorts</a:t>
            </a:r>
            <a:r>
              <a:rPr lang="nl-NL" baseline="0" dirty="0" smtClean="0">
                <a:latin typeface="Arial" pitchFamily="34" charset="0"/>
                <a:ea typeface="ＭＳ Ｐゴシック" charset="-128"/>
              </a:rPr>
              <a:t> of </a:t>
            </a:r>
            <a:r>
              <a:rPr lang="nl-NL" baseline="0" dirty="0" err="1" smtClean="0">
                <a:latin typeface="Arial" pitchFamily="34" charset="0"/>
                <a:ea typeface="ＭＳ Ｐゴシック" charset="-128"/>
              </a:rPr>
              <a:t>contexts</a:t>
            </a:r>
            <a:r>
              <a:rPr lang="nl-NL" baseline="0" dirty="0" smtClean="0">
                <a:latin typeface="Arial" pitchFamily="34" charset="0"/>
                <a:ea typeface="ＭＳ Ｐゴシック" charset="-128"/>
              </a:rPr>
              <a:t>, </a:t>
            </a:r>
            <a:r>
              <a:rPr lang="nl-NL" baseline="0" dirty="0" err="1" smtClean="0">
                <a:latin typeface="Arial" pitchFamily="34" charset="0"/>
                <a:ea typeface="ＭＳ Ｐゴシック" charset="-128"/>
              </a:rPr>
              <a:t>people</a:t>
            </a:r>
            <a:r>
              <a:rPr lang="nl-NL" baseline="0" dirty="0" smtClean="0">
                <a:latin typeface="Arial" pitchFamily="34" charset="0"/>
                <a:ea typeface="ＭＳ Ｐゴシック" charset="-128"/>
              </a:rPr>
              <a:t> </a:t>
            </a:r>
            <a:r>
              <a:rPr lang="nl-NL" baseline="0" dirty="0" err="1" smtClean="0">
                <a:latin typeface="Arial" pitchFamily="34" charset="0"/>
                <a:ea typeface="ＭＳ Ｐゴシック" charset="-128"/>
              </a:rPr>
              <a:t>constantly</a:t>
            </a:r>
            <a:r>
              <a:rPr lang="nl-NL" baseline="0" dirty="0" smtClean="0">
                <a:latin typeface="Arial" pitchFamily="34" charset="0"/>
                <a:ea typeface="ＭＳ Ｐゴシック" charset="-128"/>
              </a:rPr>
              <a:t> talk </a:t>
            </a:r>
            <a:r>
              <a:rPr lang="nl-NL" baseline="0" dirty="0" err="1" smtClean="0">
                <a:latin typeface="Arial" pitchFamily="34" charset="0"/>
                <a:ea typeface="ＭＳ Ｐゴシック" charset="-128"/>
              </a:rPr>
              <a:t>about</a:t>
            </a:r>
            <a:r>
              <a:rPr lang="nl-NL" baseline="0" dirty="0" smtClean="0">
                <a:latin typeface="Arial" pitchFamily="34" charset="0"/>
                <a:ea typeface="ＭＳ Ｐゴシック" charset="-128"/>
              </a:rPr>
              <a:t> X </a:t>
            </a:r>
            <a:r>
              <a:rPr lang="nl-NL" baseline="0" dirty="0" err="1" smtClean="0">
                <a:latin typeface="Arial" pitchFamily="34" charset="0"/>
                <a:ea typeface="ＭＳ Ｐゴシック" charset="-128"/>
              </a:rPr>
              <a:t>being</a:t>
            </a:r>
            <a:r>
              <a:rPr lang="nl-NL" baseline="0" dirty="0" smtClean="0">
                <a:latin typeface="Arial" pitchFamily="34" charset="0"/>
                <a:ea typeface="ＭＳ Ｐゴシック" charset="-128"/>
              </a:rPr>
              <a:t> a model </a:t>
            </a:r>
            <a:r>
              <a:rPr lang="nl-NL" baseline="0" dirty="0" err="1" smtClean="0">
                <a:latin typeface="Arial" pitchFamily="34" charset="0"/>
                <a:ea typeface="ＭＳ Ｐゴシック" charset="-128"/>
              </a:rPr>
              <a:t>for</a:t>
            </a:r>
            <a:r>
              <a:rPr lang="nl-NL" baseline="0" dirty="0" smtClean="0">
                <a:latin typeface="Arial" pitchFamily="34" charset="0"/>
                <a:ea typeface="ＭＳ Ｐゴシック" charset="-128"/>
              </a:rPr>
              <a:t> Y, without </a:t>
            </a:r>
            <a:r>
              <a:rPr lang="nl-NL" baseline="0" dirty="0" err="1" smtClean="0">
                <a:latin typeface="Arial" pitchFamily="34" charset="0"/>
                <a:ea typeface="ＭＳ Ｐゴシック" charset="-128"/>
              </a:rPr>
              <a:t>mentioning</a:t>
            </a:r>
            <a:r>
              <a:rPr lang="nl-NL" baseline="0" dirty="0" smtClean="0">
                <a:latin typeface="Arial" pitchFamily="34" charset="0"/>
                <a:ea typeface="ＭＳ Ｐゴシック" charset="-128"/>
              </a:rPr>
              <a:t> </a:t>
            </a:r>
            <a:r>
              <a:rPr lang="nl-NL" baseline="0" dirty="0" err="1" smtClean="0">
                <a:latin typeface="Arial" pitchFamily="34" charset="0"/>
                <a:ea typeface="ＭＳ Ｐゴシック" charset="-128"/>
              </a:rPr>
              <a:t>what</a:t>
            </a:r>
            <a:r>
              <a:rPr lang="nl-NL" baseline="0" dirty="0" smtClean="0">
                <a:latin typeface="Arial" pitchFamily="34" charset="0"/>
                <a:ea typeface="ＭＳ Ｐゴシック" charset="-128"/>
              </a:rPr>
              <a:t> X </a:t>
            </a:r>
            <a:r>
              <a:rPr lang="nl-NL" baseline="0" dirty="0" err="1" smtClean="0">
                <a:latin typeface="Arial" pitchFamily="34" charset="0"/>
                <a:ea typeface="ＭＳ Ｐゴシック" charset="-128"/>
              </a:rPr>
              <a:t>should</a:t>
            </a:r>
            <a:r>
              <a:rPr lang="nl-NL" baseline="0" dirty="0" smtClean="0">
                <a:latin typeface="Arial" pitchFamily="34" charset="0"/>
                <a:ea typeface="ＭＳ Ｐゴシック" charset="-128"/>
              </a:rPr>
              <a:t> do. Or even in </a:t>
            </a:r>
            <a:r>
              <a:rPr lang="nl-NL" baseline="0" dirty="0" err="1" smtClean="0">
                <a:latin typeface="Arial" pitchFamily="34" charset="0"/>
                <a:ea typeface="ＭＳ Ｐゴシック" charset="-128"/>
              </a:rPr>
              <a:t>what</a:t>
            </a:r>
            <a:r>
              <a:rPr lang="nl-NL" baseline="0" dirty="0" smtClean="0">
                <a:latin typeface="Arial" pitchFamily="34" charset="0"/>
                <a:ea typeface="ＭＳ Ｐゴシック" charset="-128"/>
              </a:rPr>
              <a:t> sense X </a:t>
            </a:r>
            <a:r>
              <a:rPr lang="nl-NL" baseline="0" dirty="0" err="1" smtClean="0">
                <a:latin typeface="Arial" pitchFamily="34" charset="0"/>
                <a:ea typeface="ＭＳ Ｐゴシック" charset="-128"/>
              </a:rPr>
              <a:t>relates</a:t>
            </a:r>
            <a:r>
              <a:rPr lang="nl-NL" baseline="0" dirty="0" smtClean="0">
                <a:latin typeface="Arial" pitchFamily="34" charset="0"/>
                <a:ea typeface="ＭＳ Ｐゴシック" charset="-128"/>
              </a:rPr>
              <a:t> to Y.</a:t>
            </a:r>
          </a:p>
          <a:p>
            <a:pPr eaLnBrk="1" hangingPunct="1"/>
            <a:endParaRPr lang="nl-NL" baseline="0" dirty="0" smtClean="0">
              <a:latin typeface="Arial" pitchFamily="34" charset="0"/>
              <a:ea typeface="ＭＳ Ｐゴシック" charset="-128"/>
            </a:endParaRPr>
          </a:p>
          <a:p>
            <a:pPr eaLnBrk="1" hangingPunct="1"/>
            <a:r>
              <a:rPr lang="nl-NL" baseline="0" dirty="0" err="1" smtClean="0">
                <a:latin typeface="Arial" pitchFamily="34" charset="0"/>
                <a:ea typeface="ＭＳ Ｐゴシック" charset="-128"/>
              </a:rPr>
              <a:t>Perhaps</a:t>
            </a:r>
            <a:r>
              <a:rPr lang="nl-NL" baseline="0" dirty="0" smtClean="0">
                <a:latin typeface="Arial" pitchFamily="34" charset="0"/>
                <a:ea typeface="ＭＳ Ｐゴシック" charset="-128"/>
              </a:rPr>
              <a:t> </a:t>
            </a:r>
            <a:r>
              <a:rPr lang="nl-NL" baseline="0" dirty="0" err="1" smtClean="0">
                <a:latin typeface="Arial" pitchFamily="34" charset="0"/>
                <a:ea typeface="ＭＳ Ｐゴシック" charset="-128"/>
              </a:rPr>
              <a:t>you</a:t>
            </a:r>
            <a:r>
              <a:rPr lang="nl-NL" baseline="0" dirty="0" smtClean="0">
                <a:latin typeface="Arial" pitchFamily="34" charset="0"/>
                <a:ea typeface="ＭＳ Ｐゴシック" charset="-128"/>
              </a:rPr>
              <a:t> </a:t>
            </a:r>
            <a:r>
              <a:rPr lang="nl-NL" baseline="0" dirty="0" err="1" smtClean="0">
                <a:latin typeface="Arial" pitchFamily="34" charset="0"/>
                <a:ea typeface="ＭＳ Ｐゴシック" charset="-128"/>
              </a:rPr>
              <a:t>should</a:t>
            </a:r>
            <a:r>
              <a:rPr lang="nl-NL" baseline="0" dirty="0" smtClean="0">
                <a:latin typeface="Arial" pitchFamily="34" charset="0"/>
                <a:ea typeface="ＭＳ Ｐゴシック" charset="-128"/>
              </a:rPr>
              <a:t> </a:t>
            </a:r>
            <a:r>
              <a:rPr lang="nl-NL" baseline="0" dirty="0" err="1" smtClean="0">
                <a:latin typeface="Arial" pitchFamily="34" charset="0"/>
                <a:ea typeface="ＭＳ Ｐゴシック" charset="-128"/>
              </a:rPr>
              <a:t>pay</a:t>
            </a:r>
            <a:r>
              <a:rPr lang="nl-NL" baseline="0" dirty="0" smtClean="0">
                <a:latin typeface="Arial" pitchFamily="34" charset="0"/>
                <a:ea typeface="ＭＳ Ｐゴシック" charset="-128"/>
              </a:rPr>
              <a:t> attention, the </a:t>
            </a:r>
            <a:r>
              <a:rPr lang="nl-NL" baseline="0" dirty="0" err="1" smtClean="0">
                <a:latin typeface="Arial" pitchFamily="34" charset="0"/>
                <a:ea typeface="ＭＳ Ｐゴシック" charset="-128"/>
              </a:rPr>
              <a:t>forthcoming</a:t>
            </a:r>
            <a:r>
              <a:rPr lang="nl-NL" baseline="0" dirty="0" smtClean="0">
                <a:latin typeface="Arial" pitchFamily="34" charset="0"/>
                <a:ea typeface="ＭＳ Ｐゴシック" charset="-128"/>
              </a:rPr>
              <a:t> </a:t>
            </a:r>
            <a:r>
              <a:rPr lang="nl-NL" baseline="0" dirty="0" err="1" smtClean="0">
                <a:latin typeface="Arial" pitchFamily="34" charset="0"/>
                <a:ea typeface="ＭＳ Ｐゴシック" charset="-128"/>
              </a:rPr>
              <a:t>days</a:t>
            </a:r>
            <a:r>
              <a:rPr lang="nl-NL" baseline="0" dirty="0" smtClean="0">
                <a:latin typeface="Arial" pitchFamily="34" charset="0"/>
                <a:ea typeface="ＭＳ Ｐゴシック" charset="-128"/>
              </a:rPr>
              <a:t>, </a:t>
            </a:r>
            <a:r>
              <a:rPr lang="nl-NL" baseline="0" dirty="0" err="1" smtClean="0">
                <a:latin typeface="Arial" pitchFamily="34" charset="0"/>
                <a:ea typeface="ＭＳ Ｐゴシック" charset="-128"/>
              </a:rPr>
              <a:t>and</a:t>
            </a:r>
            <a:r>
              <a:rPr lang="nl-NL" baseline="0" dirty="0" smtClean="0">
                <a:latin typeface="Arial" pitchFamily="34" charset="0"/>
                <a:ea typeface="ＭＳ Ｐゴシック" charset="-128"/>
              </a:rPr>
              <a:t> </a:t>
            </a:r>
            <a:r>
              <a:rPr lang="nl-NL" baseline="0" dirty="0" err="1" smtClean="0">
                <a:latin typeface="Arial" pitchFamily="34" charset="0"/>
                <a:ea typeface="ＭＳ Ｐゴシック" charset="-128"/>
              </a:rPr>
              <a:t>notice</a:t>
            </a:r>
            <a:r>
              <a:rPr lang="nl-NL" baseline="0" dirty="0" smtClean="0">
                <a:latin typeface="Arial" pitchFamily="34" charset="0"/>
                <a:ea typeface="ＭＳ Ｐゴシック" charset="-128"/>
              </a:rPr>
              <a:t> </a:t>
            </a:r>
            <a:r>
              <a:rPr lang="nl-NL" baseline="0" dirty="0" err="1" smtClean="0">
                <a:latin typeface="Arial" pitchFamily="34" charset="0"/>
                <a:ea typeface="ＭＳ Ｐゴシック" charset="-128"/>
              </a:rPr>
              <a:t>when</a:t>
            </a:r>
            <a:r>
              <a:rPr lang="nl-NL" baseline="0" dirty="0" smtClean="0">
                <a:latin typeface="Arial" pitchFamily="34" charset="0"/>
                <a:ea typeface="ＭＳ Ｐゴシック" charset="-128"/>
              </a:rPr>
              <a:t> the word ‘model’ is </a:t>
            </a:r>
            <a:r>
              <a:rPr lang="nl-NL" baseline="0" dirty="0" err="1" smtClean="0">
                <a:latin typeface="Arial" pitchFamily="34" charset="0"/>
                <a:ea typeface="ＭＳ Ｐゴシック" charset="-128"/>
              </a:rPr>
              <a:t>used</a:t>
            </a:r>
            <a:r>
              <a:rPr lang="nl-NL" baseline="0" dirty="0" smtClean="0">
                <a:latin typeface="Arial" pitchFamily="34" charset="0"/>
                <a:ea typeface="ＭＳ Ｐゴシック" charset="-128"/>
              </a:rPr>
              <a:t> – </a:t>
            </a:r>
            <a:r>
              <a:rPr lang="nl-NL" baseline="0" dirty="0" err="1" smtClean="0">
                <a:latin typeface="Arial" pitchFamily="34" charset="0"/>
                <a:ea typeface="ＭＳ Ｐゴシック" charset="-128"/>
              </a:rPr>
              <a:t>and</a:t>
            </a:r>
            <a:r>
              <a:rPr lang="nl-NL" baseline="0" dirty="0" smtClean="0">
                <a:latin typeface="Arial" pitchFamily="34" charset="0"/>
                <a:ea typeface="ＭＳ Ｐゴシック" charset="-128"/>
              </a:rPr>
              <a:t> </a:t>
            </a:r>
            <a:r>
              <a:rPr lang="nl-NL" baseline="0" dirty="0" err="1" smtClean="0">
                <a:latin typeface="Arial" pitchFamily="34" charset="0"/>
                <a:ea typeface="ＭＳ Ｐゴシック" charset="-128"/>
              </a:rPr>
              <a:t>each</a:t>
            </a:r>
            <a:r>
              <a:rPr lang="nl-NL" baseline="0" dirty="0" smtClean="0">
                <a:latin typeface="Arial" pitchFamily="34" charset="0"/>
                <a:ea typeface="ＭＳ Ｐゴシック" charset="-128"/>
              </a:rPr>
              <a:t> time </a:t>
            </a:r>
            <a:r>
              <a:rPr lang="nl-NL" baseline="0" dirty="0" err="1" smtClean="0">
                <a:latin typeface="Arial" pitchFamily="34" charset="0"/>
                <a:ea typeface="ＭＳ Ｐゴシック" charset="-128"/>
              </a:rPr>
              <a:t>ask</a:t>
            </a:r>
            <a:r>
              <a:rPr lang="nl-NL" baseline="0" dirty="0" smtClean="0">
                <a:latin typeface="Arial" pitchFamily="34" charset="0"/>
                <a:ea typeface="ＭＳ Ｐゴシック" charset="-128"/>
              </a:rPr>
              <a:t> </a:t>
            </a:r>
            <a:r>
              <a:rPr lang="nl-NL" baseline="0" dirty="0" err="1" smtClean="0">
                <a:latin typeface="Arial" pitchFamily="34" charset="0"/>
                <a:ea typeface="ＭＳ Ｐゴシック" charset="-128"/>
              </a:rPr>
              <a:t>yourself</a:t>
            </a:r>
            <a:r>
              <a:rPr lang="nl-NL" baseline="0" dirty="0" smtClean="0">
                <a:latin typeface="Arial" pitchFamily="34" charset="0"/>
                <a:ea typeface="ＭＳ Ｐゴシック" charset="-128"/>
              </a:rPr>
              <a:t> </a:t>
            </a:r>
            <a:r>
              <a:rPr lang="nl-NL" baseline="0" dirty="0" err="1" smtClean="0">
                <a:latin typeface="Arial" pitchFamily="34" charset="0"/>
                <a:ea typeface="ＭＳ Ｐゴシック" charset="-128"/>
              </a:rPr>
              <a:t>what</a:t>
            </a:r>
            <a:r>
              <a:rPr lang="nl-NL" baseline="0" dirty="0" smtClean="0">
                <a:latin typeface="Arial" pitchFamily="34" charset="0"/>
                <a:ea typeface="ＭＳ Ｐゴシック" charset="-128"/>
              </a:rPr>
              <a:t> the </a:t>
            </a:r>
            <a:r>
              <a:rPr lang="nl-NL" baseline="0" dirty="0" err="1" smtClean="0">
                <a:latin typeface="Arial" pitchFamily="34" charset="0"/>
                <a:ea typeface="ＭＳ Ｐゴシック" charset="-128"/>
              </a:rPr>
              <a:t>possible</a:t>
            </a:r>
            <a:r>
              <a:rPr lang="nl-NL" baseline="0" dirty="0" smtClean="0">
                <a:latin typeface="Arial" pitchFamily="34" charset="0"/>
                <a:ea typeface="ＭＳ Ｐゴシック" charset="-128"/>
              </a:rPr>
              <a:t> </a:t>
            </a:r>
            <a:r>
              <a:rPr lang="nl-NL" baseline="0" dirty="0" err="1" smtClean="0">
                <a:latin typeface="Arial" pitchFamily="34" charset="0"/>
                <a:ea typeface="ＭＳ Ｐゴシック" charset="-128"/>
              </a:rPr>
              <a:t>purpose</a:t>
            </a:r>
            <a:r>
              <a:rPr lang="nl-NL" baseline="0" dirty="0" smtClean="0">
                <a:latin typeface="Arial" pitchFamily="34" charset="0"/>
                <a:ea typeface="ＭＳ Ｐゴシック" charset="-128"/>
              </a:rPr>
              <a:t> in </a:t>
            </a:r>
            <a:r>
              <a:rPr lang="nl-NL" baseline="0" dirty="0" err="1" smtClean="0">
                <a:latin typeface="Arial" pitchFamily="34" charset="0"/>
                <a:ea typeface="ＭＳ Ｐゴシック" charset="-128"/>
              </a:rPr>
              <a:t>this</a:t>
            </a:r>
            <a:r>
              <a:rPr lang="nl-NL" baseline="0" dirty="0" smtClean="0">
                <a:latin typeface="Arial" pitchFamily="34" charset="0"/>
                <a:ea typeface="ＭＳ Ｐゴシック" charset="-128"/>
              </a:rPr>
              <a:t> </a:t>
            </a:r>
            <a:r>
              <a:rPr lang="nl-NL" baseline="0" dirty="0" err="1" smtClean="0">
                <a:latin typeface="Arial" pitchFamily="34" charset="0"/>
                <a:ea typeface="ＭＳ Ｐゴシック" charset="-128"/>
              </a:rPr>
              <a:t>situation</a:t>
            </a:r>
            <a:r>
              <a:rPr lang="nl-NL" baseline="0" dirty="0" smtClean="0">
                <a:latin typeface="Arial" pitchFamily="34" charset="0"/>
                <a:ea typeface="ＭＳ Ｐゴシック" charset="-128"/>
              </a:rPr>
              <a:t> </a:t>
            </a:r>
            <a:r>
              <a:rPr lang="nl-NL" baseline="0" dirty="0" err="1" smtClean="0">
                <a:latin typeface="Arial" pitchFamily="34" charset="0"/>
                <a:ea typeface="ＭＳ Ｐゴシック" charset="-128"/>
              </a:rPr>
              <a:t>could</a:t>
            </a:r>
            <a:r>
              <a:rPr lang="nl-NL" baseline="0" dirty="0" smtClean="0">
                <a:latin typeface="Arial" pitchFamily="34" charset="0"/>
                <a:ea typeface="ＭＳ Ｐゴシック" charset="-128"/>
              </a:rPr>
              <a:t> </a:t>
            </a:r>
            <a:r>
              <a:rPr lang="nl-NL" baseline="0" dirty="0" err="1" smtClean="0">
                <a:latin typeface="Arial" pitchFamily="34" charset="0"/>
                <a:ea typeface="ＭＳ Ｐゴシック" charset="-128"/>
              </a:rPr>
              <a:t>be</a:t>
            </a:r>
            <a:r>
              <a:rPr lang="nl-NL" baseline="0" dirty="0" smtClean="0">
                <a:latin typeface="Arial" pitchFamily="34" charset="0"/>
                <a:ea typeface="ＭＳ Ｐゴシック" charset="-128"/>
              </a:rPr>
              <a:t>. </a:t>
            </a:r>
          </a:p>
          <a:p>
            <a:pPr eaLnBrk="1" hangingPunct="1"/>
            <a:endParaRPr lang="nl-NL" baseline="0" dirty="0" smtClean="0">
              <a:latin typeface="Arial" pitchFamily="34" charset="0"/>
              <a:ea typeface="ＭＳ Ｐゴシック" charset="-128"/>
            </a:endParaRPr>
          </a:p>
          <a:p>
            <a:pPr eaLnBrk="1" hangingPunct="1"/>
            <a:r>
              <a:rPr lang="nl-NL" baseline="0" dirty="0" smtClean="0">
                <a:latin typeface="Arial" pitchFamily="34" charset="0"/>
                <a:ea typeface="ＭＳ Ｐゴシック" charset="-128"/>
              </a:rPr>
              <a:t>In order </a:t>
            </a:r>
            <a:r>
              <a:rPr lang="nl-NL" baseline="0" dirty="0" err="1" smtClean="0">
                <a:latin typeface="Arial" pitchFamily="34" charset="0"/>
                <a:ea typeface="ＭＳ Ｐゴシック" charset="-128"/>
              </a:rPr>
              <a:t>to</a:t>
            </a:r>
            <a:r>
              <a:rPr lang="nl-NL" baseline="0" dirty="0" smtClean="0">
                <a:latin typeface="Arial" pitchFamily="34" charset="0"/>
                <a:ea typeface="ＭＳ Ｐゴシック" charset="-128"/>
              </a:rPr>
              <a:t> do </a:t>
            </a:r>
            <a:r>
              <a:rPr lang="nl-NL" baseline="0" dirty="0" err="1" smtClean="0">
                <a:latin typeface="Arial" pitchFamily="34" charset="0"/>
                <a:ea typeface="ＭＳ Ｐゴシック" charset="-128"/>
              </a:rPr>
              <a:t>that</a:t>
            </a:r>
            <a:r>
              <a:rPr lang="nl-NL" baseline="0" dirty="0" smtClean="0">
                <a:latin typeface="Arial" pitchFamily="34" charset="0"/>
                <a:ea typeface="ＭＳ Ｐゴシック" charset="-128"/>
              </a:rPr>
              <a:t>, </a:t>
            </a:r>
            <a:r>
              <a:rPr lang="nl-NL" baseline="0" dirty="0" err="1" smtClean="0">
                <a:latin typeface="Arial" pitchFamily="34" charset="0"/>
                <a:ea typeface="ＭＳ Ｐゴシック" charset="-128"/>
              </a:rPr>
              <a:t>though</a:t>
            </a:r>
            <a:r>
              <a:rPr lang="nl-NL" baseline="0" dirty="0" smtClean="0">
                <a:latin typeface="Arial" pitchFamily="34" charset="0"/>
                <a:ea typeface="ＭＳ Ｐゴシック" charset="-128"/>
              </a:rPr>
              <a:t>, we </a:t>
            </a:r>
            <a:r>
              <a:rPr lang="nl-NL" baseline="0" dirty="0" err="1" smtClean="0">
                <a:latin typeface="Arial" pitchFamily="34" charset="0"/>
                <a:ea typeface="ＭＳ Ｐゴシック" charset="-128"/>
              </a:rPr>
              <a:t>need</a:t>
            </a:r>
            <a:r>
              <a:rPr lang="nl-NL" baseline="0" dirty="0" smtClean="0">
                <a:latin typeface="Arial" pitchFamily="34" charset="0"/>
                <a:ea typeface="ＭＳ Ｐゴシック" charset="-128"/>
              </a:rPr>
              <a:t> </a:t>
            </a:r>
            <a:r>
              <a:rPr lang="nl-NL" baseline="0" dirty="0" err="1" smtClean="0">
                <a:latin typeface="Arial" pitchFamily="34" charset="0"/>
                <a:ea typeface="ＭＳ Ｐゴシック" charset="-128"/>
              </a:rPr>
              <a:t>to</a:t>
            </a:r>
            <a:r>
              <a:rPr lang="nl-NL" baseline="0" dirty="0" smtClean="0">
                <a:latin typeface="Arial" pitchFamily="34" charset="0"/>
                <a:ea typeface="ＭＳ Ｐゴシック" charset="-128"/>
              </a:rPr>
              <a:t> </a:t>
            </a:r>
            <a:r>
              <a:rPr lang="nl-NL" baseline="0" dirty="0" err="1" smtClean="0">
                <a:latin typeface="Arial" pitchFamily="34" charset="0"/>
                <a:ea typeface="ＭＳ Ｐゴシック" charset="-128"/>
              </a:rPr>
              <a:t>better</a:t>
            </a:r>
            <a:r>
              <a:rPr lang="nl-NL" baseline="0" dirty="0" smtClean="0">
                <a:latin typeface="Arial" pitchFamily="34" charset="0"/>
                <a:ea typeface="ＭＳ Ｐゴシック" charset="-128"/>
              </a:rPr>
              <a:t> </a:t>
            </a:r>
            <a:r>
              <a:rPr lang="nl-NL" baseline="0" dirty="0" err="1" smtClean="0">
                <a:latin typeface="Arial" pitchFamily="34" charset="0"/>
                <a:ea typeface="ＭＳ Ｐゴシック" charset="-128"/>
              </a:rPr>
              <a:t>understand</a:t>
            </a:r>
            <a:r>
              <a:rPr lang="nl-NL" baseline="0" dirty="0" smtClean="0">
                <a:latin typeface="Arial" pitchFamily="34" charset="0"/>
                <a:ea typeface="ＭＳ Ｐゴシック" charset="-128"/>
              </a:rPr>
              <a:t> </a:t>
            </a:r>
            <a:r>
              <a:rPr lang="nl-NL" baseline="0" dirty="0" err="1" smtClean="0">
                <a:latin typeface="Arial" pitchFamily="34" charset="0"/>
                <a:ea typeface="ＭＳ Ｐゴシック" charset="-128"/>
              </a:rPr>
              <a:t>precisely</a:t>
            </a:r>
            <a:r>
              <a:rPr lang="nl-NL" baseline="0" dirty="0" smtClean="0">
                <a:latin typeface="Arial" pitchFamily="34" charset="0"/>
                <a:ea typeface="ＭＳ Ｐゴシック" charset="-128"/>
              </a:rPr>
              <a:t> </a:t>
            </a:r>
            <a:r>
              <a:rPr lang="nl-NL" baseline="0" dirty="0" err="1" smtClean="0">
                <a:latin typeface="Arial" pitchFamily="34" charset="0"/>
                <a:ea typeface="ＭＳ Ｐゴシック" charset="-128"/>
              </a:rPr>
              <a:t>what</a:t>
            </a:r>
            <a:r>
              <a:rPr lang="nl-NL" baseline="0" dirty="0" smtClean="0">
                <a:latin typeface="Arial" pitchFamily="34" charset="0"/>
                <a:ea typeface="ＭＳ Ｐゴシック" charset="-128"/>
              </a:rPr>
              <a:t> ‘</a:t>
            </a:r>
            <a:r>
              <a:rPr lang="nl-NL" baseline="0" dirty="0" err="1" smtClean="0">
                <a:latin typeface="Arial" pitchFamily="34" charset="0"/>
                <a:ea typeface="ＭＳ Ｐゴシック" charset="-128"/>
              </a:rPr>
              <a:t>purpose</a:t>
            </a:r>
            <a:r>
              <a:rPr lang="nl-NL" baseline="0" dirty="0" smtClean="0">
                <a:latin typeface="Arial" pitchFamily="34" charset="0"/>
                <a:ea typeface="ＭＳ Ｐゴシック" charset="-128"/>
              </a:rPr>
              <a:t>’ means. </a:t>
            </a:r>
            <a:r>
              <a:rPr lang="nl-NL" baseline="0" dirty="0" err="1" smtClean="0">
                <a:latin typeface="Arial" pitchFamily="34" charset="0"/>
                <a:ea typeface="ＭＳ Ｐゴシック" charset="-128"/>
              </a:rPr>
              <a:t>What</a:t>
            </a:r>
            <a:r>
              <a:rPr lang="nl-NL" baseline="0" dirty="0" smtClean="0">
                <a:latin typeface="Arial" pitchFamily="34" charset="0"/>
                <a:ea typeface="ＭＳ Ｐゴシック" charset="-128"/>
              </a:rPr>
              <a:t> </a:t>
            </a:r>
            <a:r>
              <a:rPr lang="nl-NL" baseline="0" dirty="0" err="1" smtClean="0">
                <a:latin typeface="Arial" pitchFamily="34" charset="0"/>
                <a:ea typeface="ＭＳ Ｐゴシック" charset="-128"/>
              </a:rPr>
              <a:t>purposes</a:t>
            </a:r>
            <a:r>
              <a:rPr lang="nl-NL" baseline="0" dirty="0" smtClean="0">
                <a:latin typeface="Arial" pitchFamily="34" charset="0"/>
                <a:ea typeface="ＭＳ Ｐゴシック" charset="-128"/>
              </a:rPr>
              <a:t> are </a:t>
            </a:r>
            <a:r>
              <a:rPr lang="nl-NL" baseline="0" dirty="0" err="1" smtClean="0">
                <a:latin typeface="Arial" pitchFamily="34" charset="0"/>
                <a:ea typeface="ＭＳ Ｐゴシック" charset="-128"/>
              </a:rPr>
              <a:t>there</a:t>
            </a:r>
            <a:r>
              <a:rPr lang="nl-NL" baseline="0" dirty="0" smtClean="0">
                <a:latin typeface="Arial" pitchFamily="34" charset="0"/>
                <a:ea typeface="ＭＳ Ｐゴシック" charset="-128"/>
              </a:rPr>
              <a:t>, </a:t>
            </a:r>
            <a:r>
              <a:rPr lang="nl-NL" baseline="0" dirty="0" err="1" smtClean="0">
                <a:latin typeface="Arial" pitchFamily="34" charset="0"/>
                <a:ea typeface="ＭＳ Ｐゴシック" charset="-128"/>
              </a:rPr>
              <a:t>and</a:t>
            </a:r>
            <a:r>
              <a:rPr lang="nl-NL" baseline="0" dirty="0" smtClean="0">
                <a:latin typeface="Arial" pitchFamily="34" charset="0"/>
                <a:ea typeface="ＭＳ Ｐゴシック" charset="-128"/>
              </a:rPr>
              <a:t> </a:t>
            </a:r>
            <a:r>
              <a:rPr lang="nl-NL" baseline="0" dirty="0" err="1" smtClean="0">
                <a:latin typeface="Arial" pitchFamily="34" charset="0"/>
                <a:ea typeface="ＭＳ Ｐゴシック" charset="-128"/>
              </a:rPr>
              <a:t>how</a:t>
            </a:r>
            <a:r>
              <a:rPr lang="nl-NL" baseline="0" dirty="0" smtClean="0">
                <a:latin typeface="Arial" pitchFamily="34" charset="0"/>
                <a:ea typeface="ＭＳ Ｐゴシック" charset="-128"/>
              </a:rPr>
              <a:t> do we </a:t>
            </a:r>
            <a:r>
              <a:rPr lang="nl-NL" baseline="0" dirty="0" err="1" smtClean="0">
                <a:latin typeface="Arial" pitchFamily="34" charset="0"/>
                <a:ea typeface="ＭＳ Ｐゴシック" charset="-128"/>
              </a:rPr>
              <a:t>find</a:t>
            </a:r>
            <a:r>
              <a:rPr lang="nl-NL" baseline="0" dirty="0" smtClean="0">
                <a:latin typeface="Arial" pitchFamily="34" charset="0"/>
                <a:ea typeface="ＭＳ Ｐゴシック" charset="-128"/>
              </a:rPr>
              <a:t> out the </a:t>
            </a:r>
            <a:r>
              <a:rPr lang="nl-NL" baseline="0" dirty="0" err="1" smtClean="0">
                <a:latin typeface="Arial" pitchFamily="34" charset="0"/>
                <a:ea typeface="ＭＳ Ｐゴシック" charset="-128"/>
              </a:rPr>
              <a:t>purpose</a:t>
            </a:r>
            <a:r>
              <a:rPr lang="nl-NL" baseline="0" dirty="0" smtClean="0">
                <a:latin typeface="Arial" pitchFamily="34" charset="0"/>
                <a:ea typeface="ＭＳ Ｐゴシック" charset="-128"/>
              </a:rPr>
              <a:t> of </a:t>
            </a:r>
            <a:r>
              <a:rPr lang="nl-NL" baseline="0" dirty="0" err="1" smtClean="0">
                <a:latin typeface="Arial" pitchFamily="34" charset="0"/>
                <a:ea typeface="ＭＳ Ｐゴシック" charset="-128"/>
              </a:rPr>
              <a:t>something</a:t>
            </a:r>
            <a:r>
              <a:rPr lang="nl-NL" baseline="0" dirty="0" smtClean="0">
                <a:latin typeface="Arial" pitchFamily="34" charset="0"/>
                <a:ea typeface="ＭＳ Ｐゴシック" charset="-128"/>
              </a:rPr>
              <a:t>? These are </a:t>
            </a:r>
            <a:r>
              <a:rPr lang="nl-NL" baseline="0" dirty="0" err="1" smtClean="0">
                <a:latin typeface="Arial" pitchFamily="34" charset="0"/>
                <a:ea typeface="ＭＳ Ｐゴシック" charset="-128"/>
              </a:rPr>
              <a:t>difficult</a:t>
            </a:r>
            <a:r>
              <a:rPr lang="nl-NL" baseline="0" dirty="0" smtClean="0">
                <a:latin typeface="Arial" pitchFamily="34" charset="0"/>
                <a:ea typeface="ＭＳ Ｐゴシック" charset="-128"/>
              </a:rPr>
              <a:t> </a:t>
            </a:r>
            <a:r>
              <a:rPr lang="nl-NL" baseline="0" dirty="0" err="1" smtClean="0">
                <a:latin typeface="Arial" pitchFamily="34" charset="0"/>
                <a:ea typeface="ＭＳ Ｐゴシック" charset="-128"/>
              </a:rPr>
              <a:t>questions</a:t>
            </a:r>
            <a:r>
              <a:rPr lang="nl-NL" baseline="0" dirty="0" smtClean="0">
                <a:latin typeface="Arial" pitchFamily="34" charset="0"/>
                <a:ea typeface="ＭＳ Ｐゴシック" charset="-128"/>
              </a:rPr>
              <a:t>, </a:t>
            </a:r>
            <a:r>
              <a:rPr lang="nl-NL" baseline="0" dirty="0" err="1" smtClean="0">
                <a:latin typeface="Arial" pitchFamily="34" charset="0"/>
                <a:ea typeface="ＭＳ Ｐゴシック" charset="-128"/>
              </a:rPr>
              <a:t>and</a:t>
            </a:r>
            <a:r>
              <a:rPr lang="nl-NL" baseline="0" dirty="0" smtClean="0">
                <a:latin typeface="Arial" pitchFamily="34" charset="0"/>
                <a:ea typeface="ＭＳ Ｐゴシック" charset="-128"/>
              </a:rPr>
              <a:t> we devote </a:t>
            </a:r>
            <a:r>
              <a:rPr lang="nl-NL" baseline="0" dirty="0" err="1" smtClean="0">
                <a:latin typeface="Arial" pitchFamily="34" charset="0"/>
                <a:ea typeface="ＭＳ Ｐゴシック" charset="-128"/>
              </a:rPr>
              <a:t>our</a:t>
            </a:r>
            <a:r>
              <a:rPr lang="nl-NL" baseline="0" dirty="0" smtClean="0">
                <a:latin typeface="Arial" pitchFamily="34" charset="0"/>
                <a:ea typeface="ＭＳ Ｐゴシック" charset="-128"/>
              </a:rPr>
              <a:t> next video </a:t>
            </a:r>
            <a:r>
              <a:rPr lang="nl-NL" baseline="0" dirty="0" err="1" smtClean="0">
                <a:latin typeface="Arial" pitchFamily="34" charset="0"/>
                <a:ea typeface="ＭＳ Ｐゴシック" charset="-128"/>
              </a:rPr>
              <a:t>to</a:t>
            </a:r>
            <a:r>
              <a:rPr lang="nl-NL" baseline="0" dirty="0" smtClean="0">
                <a:latin typeface="Arial" pitchFamily="34" charset="0"/>
                <a:ea typeface="ＭＳ Ｐゴシック" charset="-128"/>
              </a:rPr>
              <a:t> </a:t>
            </a:r>
            <a:r>
              <a:rPr lang="nl-NL" baseline="0" dirty="0" err="1" smtClean="0">
                <a:latin typeface="Arial" pitchFamily="34" charset="0"/>
                <a:ea typeface="ＭＳ Ｐゴシック" charset="-128"/>
              </a:rPr>
              <a:t>addressing</a:t>
            </a:r>
            <a:r>
              <a:rPr lang="nl-NL" baseline="0" dirty="0" smtClean="0">
                <a:latin typeface="Arial" pitchFamily="34" charset="0"/>
                <a:ea typeface="ＭＳ Ｐゴシック" charset="-128"/>
              </a:rPr>
              <a:t> </a:t>
            </a:r>
            <a:r>
              <a:rPr lang="nl-NL" baseline="0" dirty="0" err="1" smtClean="0">
                <a:latin typeface="Arial" pitchFamily="34" charset="0"/>
                <a:ea typeface="ＭＳ Ｐゴシック" charset="-128"/>
              </a:rPr>
              <a:t>them</a:t>
            </a:r>
            <a:r>
              <a:rPr lang="nl-NL" baseline="0" dirty="0" smtClean="0">
                <a:latin typeface="Arial" pitchFamily="34" charset="0"/>
                <a:ea typeface="ＭＳ Ｐゴシック" charset="-128"/>
              </a:rPr>
              <a:t>.</a:t>
            </a:r>
          </a:p>
          <a:p>
            <a:pPr eaLnBrk="1" hangingPunct="1"/>
            <a:endParaRPr lang="nl-NL" baseline="0" dirty="0" smtClean="0">
              <a:latin typeface="Arial" pitchFamily="34" charset="0"/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 txBox="1">
            <a:spLocks noGrp="1" noChangeArrowheads="1"/>
          </p:cNvSpPr>
          <p:nvPr/>
        </p:nvSpPr>
        <p:spPr bwMode="auto">
          <a:xfrm>
            <a:off x="3885579" y="8686489"/>
            <a:ext cx="2972421" cy="45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 anchor="b"/>
          <a:lstStyle>
            <a:lvl1pPr defTabSz="931863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1pPr>
            <a:lvl2pPr marL="742950" indent="-285750" defTabSz="931863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2pPr>
            <a:lvl3pPr marL="1143000" indent="-228600" defTabSz="931863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3pPr>
            <a:lvl4pPr marL="1600200" indent="-228600" defTabSz="931863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4pPr>
            <a:lvl5pPr marL="2057400" indent="-228600" defTabSz="931863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5pPr>
            <a:lvl6pPr marL="2514600" indent="-228600" algn="ctr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6pPr>
            <a:lvl7pPr marL="2971800" indent="-228600" algn="ctr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7pPr>
            <a:lvl8pPr marL="3429000" indent="-228600" algn="ctr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8pPr>
            <a:lvl9pPr marL="3886200" indent="-228600" algn="ctr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9pPr>
          </a:lstStyle>
          <a:p>
            <a:pPr algn="r">
              <a:lnSpc>
                <a:spcPct val="100000"/>
              </a:lnSpc>
              <a:spcAft>
                <a:spcPct val="0"/>
              </a:spcAft>
              <a:buClrTx/>
              <a:buFontTx/>
              <a:buNone/>
            </a:pPr>
            <a:fld id="{5D008BF5-63B9-46A2-8DD0-2727201ADD38}" type="slidenum">
              <a:rPr lang="en-US" sz="1200"/>
              <a:pPr algn="r">
                <a:lnSpc>
                  <a:spcPct val="100000"/>
                </a:lnSpc>
                <a:spcAft>
                  <a:spcPct val="0"/>
                </a:spcAft>
                <a:buClrTx/>
                <a:buFontTx/>
                <a:buNone/>
              </a:pPr>
              <a:t>5</a:t>
            </a:fld>
            <a:endParaRPr lang="en-US" sz="1200"/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nl-NL" dirty="0" smtClean="0">
                <a:latin typeface="Arial" pitchFamily="34" charset="0"/>
                <a:ea typeface="ＭＳ Ｐゴシック" charset="-128"/>
              </a:rPr>
              <a:t>But </a:t>
            </a:r>
            <a:r>
              <a:rPr lang="nl-NL" dirty="0" err="1" smtClean="0">
                <a:latin typeface="Arial" pitchFamily="34" charset="0"/>
                <a:ea typeface="ＭＳ Ｐゴシック" charset="-128"/>
              </a:rPr>
              <a:t>this</a:t>
            </a:r>
            <a:r>
              <a:rPr lang="nl-NL" dirty="0" smtClean="0">
                <a:latin typeface="Arial" pitchFamily="34" charset="0"/>
                <a:ea typeface="ＭＳ Ｐゴシック" charset="-128"/>
              </a:rPr>
              <a:t> </a:t>
            </a:r>
            <a:r>
              <a:rPr lang="nl-NL" dirty="0" err="1" smtClean="0">
                <a:latin typeface="Arial" pitchFamily="34" charset="0"/>
                <a:ea typeface="ＭＳ Ｐゴシック" charset="-128"/>
              </a:rPr>
              <a:t>brings</a:t>
            </a:r>
            <a:r>
              <a:rPr lang="nl-NL" dirty="0" smtClean="0">
                <a:latin typeface="Arial" pitchFamily="34" charset="0"/>
                <a:ea typeface="ＭＳ Ｐゴシック" charset="-128"/>
              </a:rPr>
              <a:t> </a:t>
            </a:r>
            <a:r>
              <a:rPr lang="nl-NL" dirty="0" err="1" smtClean="0">
                <a:latin typeface="Arial" pitchFamily="34" charset="0"/>
                <a:ea typeface="ＭＳ Ｐゴシック" charset="-128"/>
              </a:rPr>
              <a:t>us</a:t>
            </a:r>
            <a:r>
              <a:rPr lang="nl-NL" dirty="0" smtClean="0">
                <a:latin typeface="Arial" pitchFamily="34" charset="0"/>
                <a:ea typeface="ＭＳ Ｐゴシック" charset="-128"/>
              </a:rPr>
              <a:t> </a:t>
            </a:r>
            <a:r>
              <a:rPr lang="nl-NL" dirty="0" err="1" smtClean="0">
                <a:latin typeface="Arial" pitchFamily="34" charset="0"/>
                <a:ea typeface="ＭＳ Ｐゴシック" charset="-128"/>
              </a:rPr>
              <a:t>to</a:t>
            </a:r>
            <a:r>
              <a:rPr lang="nl-NL" dirty="0" smtClean="0">
                <a:latin typeface="Arial" pitchFamily="34" charset="0"/>
                <a:ea typeface="ＭＳ Ｐゴシック" charset="-128"/>
              </a:rPr>
              <a:t> the first </a:t>
            </a:r>
            <a:r>
              <a:rPr lang="nl-NL" dirty="0" err="1" smtClean="0">
                <a:latin typeface="Arial" pitchFamily="34" charset="0"/>
                <a:ea typeface="ＭＳ Ｐゴシック" charset="-128"/>
              </a:rPr>
              <a:t>lesson</a:t>
            </a:r>
            <a:r>
              <a:rPr lang="nl-NL" dirty="0" smtClean="0">
                <a:latin typeface="Arial" pitchFamily="34" charset="0"/>
                <a:ea typeface="ＭＳ Ｐゴシック" charset="-128"/>
              </a:rPr>
              <a:t>.</a:t>
            </a:r>
            <a:r>
              <a:rPr lang="nl-NL" baseline="0" dirty="0" smtClean="0">
                <a:latin typeface="Arial" pitchFamily="34" charset="0"/>
                <a:ea typeface="ＭＳ Ｐゴシック" charset="-128"/>
              </a:rPr>
              <a:t> A model </a:t>
            </a:r>
            <a:r>
              <a:rPr lang="nl-NL" baseline="0" dirty="0" err="1" smtClean="0">
                <a:latin typeface="Arial" pitchFamily="34" charset="0"/>
                <a:ea typeface="ＭＳ Ｐゴシック" charset="-128"/>
              </a:rPr>
              <a:t>can</a:t>
            </a:r>
            <a:r>
              <a:rPr lang="nl-NL" baseline="0" dirty="0" smtClean="0">
                <a:latin typeface="Arial" pitchFamily="34" charset="0"/>
                <a:ea typeface="ＭＳ Ｐゴシック" charset="-128"/>
              </a:rPr>
              <a:t> never </a:t>
            </a:r>
            <a:r>
              <a:rPr lang="nl-NL" baseline="0" dirty="0" err="1" smtClean="0">
                <a:latin typeface="Arial" pitchFamily="34" charset="0"/>
                <a:ea typeface="ＭＳ Ｐゴシック" charset="-128"/>
              </a:rPr>
              <a:t>mean</a:t>
            </a:r>
            <a:r>
              <a:rPr lang="nl-NL" baseline="0" dirty="0" smtClean="0">
                <a:latin typeface="Arial" pitchFamily="34" charset="0"/>
                <a:ea typeface="ＭＳ Ｐゴシック" charset="-128"/>
              </a:rPr>
              <a:t> </a:t>
            </a:r>
            <a:r>
              <a:rPr lang="nl-NL" baseline="0" dirty="0" err="1" smtClean="0">
                <a:latin typeface="Arial" pitchFamily="34" charset="0"/>
                <a:ea typeface="ＭＳ Ｐゴシック" charset="-128"/>
              </a:rPr>
              <a:t>anything</a:t>
            </a:r>
            <a:r>
              <a:rPr lang="nl-NL" baseline="0" dirty="0" smtClean="0">
                <a:latin typeface="Arial" pitchFamily="34" charset="0"/>
                <a:ea typeface="ＭＳ Ｐゴシック" charset="-128"/>
              </a:rPr>
              <a:t> without a </a:t>
            </a:r>
            <a:r>
              <a:rPr lang="nl-NL" baseline="0" dirty="0" err="1" smtClean="0">
                <a:latin typeface="Arial" pitchFamily="34" charset="0"/>
                <a:ea typeface="ＭＳ Ｐゴシック" charset="-128"/>
              </a:rPr>
              <a:t>clear</a:t>
            </a:r>
            <a:r>
              <a:rPr lang="nl-NL" baseline="0" dirty="0" smtClean="0">
                <a:latin typeface="Arial" pitchFamily="34" charset="0"/>
                <a:ea typeface="ＭＳ Ｐゴシック" charset="-128"/>
              </a:rPr>
              <a:t> </a:t>
            </a:r>
            <a:r>
              <a:rPr lang="nl-NL" baseline="0" dirty="0" err="1" smtClean="0">
                <a:latin typeface="Arial" pitchFamily="34" charset="0"/>
                <a:ea typeface="ＭＳ Ｐゴシック" charset="-128"/>
              </a:rPr>
              <a:t>purpose</a:t>
            </a:r>
            <a:r>
              <a:rPr lang="nl-NL" baseline="0" dirty="0" smtClean="0">
                <a:latin typeface="Arial" pitchFamily="34" charset="0"/>
                <a:ea typeface="ＭＳ Ｐゴシック" charset="-128"/>
              </a:rPr>
              <a:t>. </a:t>
            </a:r>
            <a:r>
              <a:rPr lang="nl-NL" baseline="0" dirty="0" err="1" smtClean="0">
                <a:latin typeface="Arial" pitchFamily="34" charset="0"/>
                <a:ea typeface="ＭＳ Ｐゴシック" charset="-128"/>
              </a:rPr>
              <a:t>Before</a:t>
            </a:r>
            <a:r>
              <a:rPr lang="nl-NL" baseline="0" dirty="0" smtClean="0">
                <a:latin typeface="Arial" pitchFamily="34" charset="0"/>
                <a:ea typeface="ＭＳ Ｐゴシック" charset="-128"/>
              </a:rPr>
              <a:t> making a model, the </a:t>
            </a:r>
            <a:r>
              <a:rPr lang="nl-NL" baseline="0" dirty="0" err="1" smtClean="0">
                <a:latin typeface="Arial" pitchFamily="34" charset="0"/>
                <a:ea typeface="ＭＳ Ｐゴシック" charset="-128"/>
              </a:rPr>
              <a:t>purpose</a:t>
            </a:r>
            <a:r>
              <a:rPr lang="nl-NL" baseline="0" dirty="0" smtClean="0">
                <a:latin typeface="Arial" pitchFamily="34" charset="0"/>
                <a:ea typeface="ＭＳ Ｐゴシック" charset="-128"/>
              </a:rPr>
              <a:t> </a:t>
            </a:r>
            <a:r>
              <a:rPr lang="nl-NL" baseline="0" dirty="0" err="1" smtClean="0">
                <a:latin typeface="Arial" pitchFamily="34" charset="0"/>
                <a:ea typeface="ＭＳ Ｐゴシック" charset="-128"/>
              </a:rPr>
              <a:t>should</a:t>
            </a:r>
            <a:r>
              <a:rPr lang="nl-NL" baseline="0" dirty="0" smtClean="0">
                <a:latin typeface="Arial" pitchFamily="34" charset="0"/>
                <a:ea typeface="ＭＳ Ｐゴシック" charset="-128"/>
              </a:rPr>
              <a:t> </a:t>
            </a:r>
            <a:r>
              <a:rPr lang="nl-NL" baseline="0" dirty="0" err="1" smtClean="0">
                <a:latin typeface="Arial" pitchFamily="34" charset="0"/>
                <a:ea typeface="ＭＳ Ｐゴシック" charset="-128"/>
              </a:rPr>
              <a:t>be</a:t>
            </a:r>
            <a:r>
              <a:rPr lang="nl-NL" baseline="0" dirty="0" smtClean="0">
                <a:latin typeface="Arial" pitchFamily="34" charset="0"/>
                <a:ea typeface="ＭＳ Ｐゴシック" charset="-128"/>
              </a:rPr>
              <a:t> made explicit: </a:t>
            </a:r>
            <a:r>
              <a:rPr lang="nl-NL" baseline="0" dirty="0" err="1" smtClean="0">
                <a:latin typeface="Arial" pitchFamily="34" charset="0"/>
                <a:ea typeface="ＭＳ Ｐゴシック" charset="-128"/>
              </a:rPr>
              <a:t>what</a:t>
            </a:r>
            <a:r>
              <a:rPr lang="nl-NL" baseline="0" dirty="0" smtClean="0">
                <a:latin typeface="Arial" pitchFamily="34" charset="0"/>
                <a:ea typeface="ＭＳ Ｐゴシック" charset="-128"/>
              </a:rPr>
              <a:t> </a:t>
            </a:r>
            <a:r>
              <a:rPr lang="nl-NL" baseline="0" dirty="0" err="1" smtClean="0">
                <a:latin typeface="Arial" pitchFamily="34" charset="0"/>
                <a:ea typeface="ＭＳ Ｐゴシック" charset="-128"/>
              </a:rPr>
              <a:t>exactly</a:t>
            </a:r>
            <a:r>
              <a:rPr lang="nl-NL" baseline="0" dirty="0" smtClean="0">
                <a:latin typeface="Arial" pitchFamily="34" charset="0"/>
                <a:ea typeface="ＭＳ Ｐゴシック" charset="-128"/>
              </a:rPr>
              <a:t> is the model </a:t>
            </a:r>
            <a:r>
              <a:rPr lang="nl-NL" baseline="0" dirty="0" err="1" smtClean="0">
                <a:latin typeface="Arial" pitchFamily="34" charset="0"/>
                <a:ea typeface="ＭＳ Ｐゴシック" charset="-128"/>
              </a:rPr>
              <a:t>supposed</a:t>
            </a:r>
            <a:r>
              <a:rPr lang="nl-NL" baseline="0" dirty="0" smtClean="0">
                <a:latin typeface="Arial" pitchFamily="34" charset="0"/>
                <a:ea typeface="ＭＳ Ｐゴシック" charset="-128"/>
              </a:rPr>
              <a:t> </a:t>
            </a:r>
            <a:r>
              <a:rPr lang="nl-NL" baseline="0" dirty="0" err="1" smtClean="0">
                <a:latin typeface="Arial" pitchFamily="34" charset="0"/>
                <a:ea typeface="ＭＳ Ｐゴシック" charset="-128"/>
              </a:rPr>
              <a:t>to</a:t>
            </a:r>
            <a:r>
              <a:rPr lang="nl-NL" baseline="0" dirty="0" smtClean="0">
                <a:latin typeface="Arial" pitchFamily="34" charset="0"/>
                <a:ea typeface="ＭＳ Ｐゴシック" charset="-128"/>
              </a:rPr>
              <a:t> do </a:t>
            </a:r>
            <a:r>
              <a:rPr lang="nl-NL" baseline="0" dirty="0" err="1" smtClean="0">
                <a:latin typeface="Arial" pitchFamily="34" charset="0"/>
                <a:ea typeface="ＭＳ Ｐゴシック" charset="-128"/>
              </a:rPr>
              <a:t>for</a:t>
            </a:r>
            <a:r>
              <a:rPr lang="nl-NL" baseline="0" dirty="0" smtClean="0">
                <a:latin typeface="Arial" pitchFamily="34" charset="0"/>
                <a:ea typeface="ＭＳ Ｐゴシック" charset="-128"/>
              </a:rPr>
              <a:t> </a:t>
            </a:r>
            <a:r>
              <a:rPr lang="nl-NL" baseline="0" dirty="0" err="1" smtClean="0">
                <a:latin typeface="Arial" pitchFamily="34" charset="0"/>
                <a:ea typeface="ＭＳ Ｐゴシック" charset="-128"/>
              </a:rPr>
              <a:t>us</a:t>
            </a:r>
            <a:r>
              <a:rPr lang="nl-NL" baseline="0" dirty="0" smtClean="0">
                <a:latin typeface="Arial" pitchFamily="34" charset="0"/>
                <a:ea typeface="ＭＳ Ｐゴシック" charset="-128"/>
              </a:rPr>
              <a:t>? </a:t>
            </a:r>
            <a:r>
              <a:rPr lang="nl-NL" baseline="0" dirty="0" err="1" smtClean="0">
                <a:latin typeface="Arial" pitchFamily="34" charset="0"/>
                <a:ea typeface="ＭＳ Ｐゴシック" charset="-128"/>
              </a:rPr>
              <a:t>Also</a:t>
            </a:r>
            <a:r>
              <a:rPr lang="nl-NL" baseline="0" dirty="0" smtClean="0">
                <a:latin typeface="Arial" pitchFamily="34" charset="0"/>
                <a:ea typeface="ＭＳ Ｐゴシック" charset="-128"/>
              </a:rPr>
              <a:t>, </a:t>
            </a:r>
            <a:r>
              <a:rPr lang="nl-NL" baseline="0" dirty="0" err="1" smtClean="0">
                <a:latin typeface="Arial" pitchFamily="34" charset="0"/>
                <a:ea typeface="ＭＳ Ｐゴシック" charset="-128"/>
              </a:rPr>
              <a:t>when</a:t>
            </a:r>
            <a:r>
              <a:rPr lang="nl-NL" baseline="0" dirty="0" smtClean="0">
                <a:latin typeface="Arial" pitchFamily="34" charset="0"/>
                <a:ea typeface="ＭＳ Ｐゴシック" charset="-128"/>
              </a:rPr>
              <a:t> </a:t>
            </a:r>
            <a:r>
              <a:rPr lang="nl-NL" baseline="0" dirty="0" err="1" smtClean="0">
                <a:latin typeface="Arial" pitchFamily="34" charset="0"/>
                <a:ea typeface="ＭＳ Ｐゴシック" charset="-128"/>
              </a:rPr>
              <a:t>deploying</a:t>
            </a:r>
            <a:r>
              <a:rPr lang="nl-NL" baseline="0" dirty="0" smtClean="0">
                <a:latin typeface="Arial" pitchFamily="34" charset="0"/>
                <a:ea typeface="ＭＳ Ｐゴシック" charset="-128"/>
              </a:rPr>
              <a:t> </a:t>
            </a:r>
            <a:r>
              <a:rPr lang="nl-NL" baseline="0" dirty="0" err="1" smtClean="0">
                <a:latin typeface="Arial" pitchFamily="34" charset="0"/>
                <a:ea typeface="ＭＳ Ｐゴシック" charset="-128"/>
              </a:rPr>
              <a:t>an</a:t>
            </a:r>
            <a:r>
              <a:rPr lang="nl-NL" baseline="0" dirty="0" smtClean="0">
                <a:latin typeface="Arial" pitchFamily="34" charset="0"/>
                <a:ea typeface="ＭＳ Ｐゴシック" charset="-128"/>
              </a:rPr>
              <a:t> </a:t>
            </a:r>
            <a:r>
              <a:rPr lang="nl-NL" baseline="0" dirty="0" err="1" smtClean="0">
                <a:latin typeface="Arial" pitchFamily="34" charset="0"/>
                <a:ea typeface="ＭＳ Ｐゴシック" charset="-128"/>
              </a:rPr>
              <a:t>existing</a:t>
            </a:r>
            <a:r>
              <a:rPr lang="nl-NL" baseline="0" dirty="0" smtClean="0">
                <a:latin typeface="Arial" pitchFamily="34" charset="0"/>
                <a:ea typeface="ＭＳ Ｐゴシック" charset="-128"/>
              </a:rPr>
              <a:t> model the first question </a:t>
            </a:r>
            <a:r>
              <a:rPr lang="nl-NL" baseline="0" dirty="0" err="1" smtClean="0">
                <a:latin typeface="Arial" pitchFamily="34" charset="0"/>
                <a:ea typeface="ＭＳ Ｐゴシック" charset="-128"/>
              </a:rPr>
              <a:t>should</a:t>
            </a:r>
            <a:r>
              <a:rPr lang="nl-NL" baseline="0" dirty="0" smtClean="0">
                <a:latin typeface="Arial" pitchFamily="34" charset="0"/>
                <a:ea typeface="ＭＳ Ｐゴシック" charset="-128"/>
              </a:rPr>
              <a:t> </a:t>
            </a:r>
            <a:r>
              <a:rPr lang="nl-NL" baseline="0" dirty="0" err="1" smtClean="0">
                <a:latin typeface="Arial" pitchFamily="34" charset="0"/>
                <a:ea typeface="ＭＳ Ｐゴシック" charset="-128"/>
              </a:rPr>
              <a:t>be</a:t>
            </a:r>
            <a:r>
              <a:rPr lang="nl-NL" baseline="0" dirty="0" smtClean="0">
                <a:latin typeface="Arial" pitchFamily="34" charset="0"/>
                <a:ea typeface="ＭＳ Ｐゴシック" charset="-128"/>
              </a:rPr>
              <a:t> </a:t>
            </a:r>
            <a:r>
              <a:rPr lang="nl-NL" baseline="0" dirty="0" err="1" smtClean="0">
                <a:latin typeface="Arial" pitchFamily="34" charset="0"/>
                <a:ea typeface="ＭＳ Ｐゴシック" charset="-128"/>
              </a:rPr>
              <a:t>whether</a:t>
            </a:r>
            <a:r>
              <a:rPr lang="nl-NL" baseline="0" dirty="0" smtClean="0">
                <a:latin typeface="Arial" pitchFamily="34" charset="0"/>
                <a:ea typeface="ＭＳ Ｐゴシック" charset="-128"/>
              </a:rPr>
              <a:t> the </a:t>
            </a:r>
            <a:r>
              <a:rPr lang="nl-NL" baseline="0" dirty="0" err="1" smtClean="0">
                <a:latin typeface="Arial" pitchFamily="34" charset="0"/>
                <a:ea typeface="ＭＳ Ｐゴシック" charset="-128"/>
              </a:rPr>
              <a:t>purpose</a:t>
            </a:r>
            <a:r>
              <a:rPr lang="nl-NL" baseline="0" dirty="0" smtClean="0">
                <a:latin typeface="Arial" pitchFamily="34" charset="0"/>
                <a:ea typeface="ＭＳ Ｐゴシック" charset="-128"/>
              </a:rPr>
              <a:t> </a:t>
            </a:r>
            <a:r>
              <a:rPr lang="nl-NL" baseline="0" dirty="0" err="1" smtClean="0">
                <a:latin typeface="Arial" pitchFamily="34" charset="0"/>
                <a:ea typeface="ＭＳ Ｐゴシック" charset="-128"/>
              </a:rPr>
              <a:t>this</a:t>
            </a:r>
            <a:r>
              <a:rPr lang="nl-NL" baseline="0" dirty="0" smtClean="0">
                <a:latin typeface="Arial" pitchFamily="34" charset="0"/>
                <a:ea typeface="ＭＳ Ｐゴシック" charset="-128"/>
              </a:rPr>
              <a:t> model was built </a:t>
            </a:r>
            <a:r>
              <a:rPr lang="nl-NL" baseline="0" dirty="0" err="1" smtClean="0">
                <a:latin typeface="Arial" pitchFamily="34" charset="0"/>
                <a:ea typeface="ＭＳ Ｐゴシック" charset="-128"/>
              </a:rPr>
              <a:t>for</a:t>
            </a:r>
            <a:r>
              <a:rPr lang="nl-NL" baseline="0" dirty="0" smtClean="0">
                <a:latin typeface="Arial" pitchFamily="34" charset="0"/>
                <a:ea typeface="ＭＳ Ｐゴシック" charset="-128"/>
              </a:rPr>
              <a:t> is indeed the </a:t>
            </a:r>
            <a:r>
              <a:rPr lang="nl-NL" baseline="0" dirty="0" err="1" smtClean="0">
                <a:latin typeface="Arial" pitchFamily="34" charset="0"/>
                <a:ea typeface="ＭＳ Ｐゴシック" charset="-128"/>
              </a:rPr>
              <a:t>same</a:t>
            </a:r>
            <a:r>
              <a:rPr lang="nl-NL" baseline="0" dirty="0" smtClean="0">
                <a:latin typeface="Arial" pitchFamily="34" charset="0"/>
                <a:ea typeface="ＭＳ Ｐゴシック" charset="-128"/>
              </a:rPr>
              <a:t> as the </a:t>
            </a:r>
            <a:r>
              <a:rPr lang="nl-NL" baseline="0" dirty="0" err="1" smtClean="0">
                <a:latin typeface="Arial" pitchFamily="34" charset="0"/>
                <a:ea typeface="ＭＳ Ｐゴシック" charset="-128"/>
              </a:rPr>
              <a:t>purpose</a:t>
            </a:r>
            <a:r>
              <a:rPr lang="nl-NL" baseline="0" dirty="0" smtClean="0">
                <a:latin typeface="Arial" pitchFamily="34" charset="0"/>
                <a:ea typeface="ＭＳ Ｐゴシック" charset="-128"/>
              </a:rPr>
              <a:t> at hand – </a:t>
            </a:r>
            <a:r>
              <a:rPr lang="nl-NL" baseline="0" dirty="0" err="1" smtClean="0">
                <a:latin typeface="Arial" pitchFamily="34" charset="0"/>
                <a:ea typeface="ＭＳ Ｐゴシック" charset="-128"/>
              </a:rPr>
              <a:t>and</a:t>
            </a:r>
            <a:r>
              <a:rPr lang="nl-NL" baseline="0" dirty="0" smtClean="0">
                <a:latin typeface="Arial" pitchFamily="34" charset="0"/>
                <a:ea typeface="ＭＳ Ｐゴシック" charset="-128"/>
              </a:rPr>
              <a:t> </a:t>
            </a:r>
            <a:r>
              <a:rPr lang="nl-NL" baseline="0" dirty="0" err="1" smtClean="0">
                <a:latin typeface="Arial" pitchFamily="34" charset="0"/>
                <a:ea typeface="ＭＳ Ｐゴシック" charset="-128"/>
              </a:rPr>
              <a:t>if</a:t>
            </a:r>
            <a:r>
              <a:rPr lang="nl-NL" baseline="0" dirty="0" smtClean="0">
                <a:latin typeface="Arial" pitchFamily="34" charset="0"/>
                <a:ea typeface="ＭＳ Ｐゴシック" charset="-128"/>
              </a:rPr>
              <a:t> not, </a:t>
            </a:r>
            <a:r>
              <a:rPr lang="nl-NL" baseline="0" dirty="0" err="1" smtClean="0">
                <a:latin typeface="Arial" pitchFamily="34" charset="0"/>
                <a:ea typeface="ＭＳ Ｐゴシック" charset="-128"/>
              </a:rPr>
              <a:t>seek</a:t>
            </a:r>
            <a:r>
              <a:rPr lang="nl-NL" baseline="0" dirty="0" smtClean="0">
                <a:latin typeface="Arial" pitchFamily="34" charset="0"/>
                <a:ea typeface="ＭＳ Ｐゴシック" charset="-128"/>
              </a:rPr>
              <a:t> </a:t>
            </a:r>
            <a:r>
              <a:rPr lang="nl-NL" baseline="0" dirty="0" err="1" smtClean="0">
                <a:latin typeface="Arial" pitchFamily="34" charset="0"/>
                <a:ea typeface="ＭＳ Ｐゴシック" charset="-128"/>
              </a:rPr>
              <a:t>for</a:t>
            </a:r>
            <a:r>
              <a:rPr lang="nl-NL" baseline="0" dirty="0" smtClean="0">
                <a:latin typeface="Arial" pitchFamily="34" charset="0"/>
                <a:ea typeface="ＭＳ Ｐゴシック" charset="-128"/>
              </a:rPr>
              <a:t> </a:t>
            </a:r>
            <a:r>
              <a:rPr lang="nl-NL" baseline="0" dirty="0" err="1" smtClean="0">
                <a:latin typeface="Arial" pitchFamily="34" charset="0"/>
                <a:ea typeface="ＭＳ Ｐゴシック" charset="-128"/>
              </a:rPr>
              <a:t>another</a:t>
            </a:r>
            <a:r>
              <a:rPr lang="nl-NL" baseline="0" dirty="0" smtClean="0">
                <a:latin typeface="Arial" pitchFamily="34" charset="0"/>
                <a:ea typeface="ＭＳ Ｐゴシック" charset="-128"/>
              </a:rPr>
              <a:t> model.</a:t>
            </a:r>
          </a:p>
          <a:p>
            <a:pPr eaLnBrk="1" hangingPunct="1"/>
            <a:endParaRPr lang="nl-NL" baseline="0" dirty="0" smtClean="0">
              <a:latin typeface="Arial" pitchFamily="34" charset="0"/>
              <a:ea typeface="ＭＳ Ｐゴシック" charset="-128"/>
            </a:endParaRPr>
          </a:p>
          <a:p>
            <a:pPr eaLnBrk="1" hangingPunct="1"/>
            <a:r>
              <a:rPr lang="nl-NL" baseline="0" dirty="0" smtClean="0">
                <a:latin typeface="Arial" pitchFamily="34" charset="0"/>
                <a:ea typeface="ＭＳ Ｐゴシック" charset="-128"/>
              </a:rPr>
              <a:t>These </a:t>
            </a:r>
            <a:r>
              <a:rPr lang="nl-NL" baseline="0" dirty="0" err="1" smtClean="0">
                <a:latin typeface="Arial" pitchFamily="34" charset="0"/>
                <a:ea typeface="ＭＳ Ｐゴシック" charset="-128"/>
              </a:rPr>
              <a:t>recommendations</a:t>
            </a:r>
            <a:r>
              <a:rPr lang="nl-NL" baseline="0" dirty="0" smtClean="0">
                <a:latin typeface="Arial" pitchFamily="34" charset="0"/>
                <a:ea typeface="ＭＳ Ｐゴシック" charset="-128"/>
              </a:rPr>
              <a:t> sound </a:t>
            </a:r>
            <a:r>
              <a:rPr lang="nl-NL" baseline="0" dirty="0" err="1" smtClean="0">
                <a:latin typeface="Arial" pitchFamily="34" charset="0"/>
                <a:ea typeface="ＭＳ Ｐゴシック" charset="-128"/>
              </a:rPr>
              <a:t>totally</a:t>
            </a:r>
            <a:r>
              <a:rPr lang="nl-NL" baseline="0" dirty="0" smtClean="0">
                <a:latin typeface="Arial" pitchFamily="34" charset="0"/>
                <a:ea typeface="ＭＳ Ｐゴシック" charset="-128"/>
              </a:rPr>
              <a:t> </a:t>
            </a:r>
            <a:r>
              <a:rPr lang="nl-NL" baseline="0" dirty="0" err="1" smtClean="0">
                <a:latin typeface="Arial" pitchFamily="34" charset="0"/>
                <a:ea typeface="ＭＳ Ｐゴシック" charset="-128"/>
              </a:rPr>
              <a:t>trivial</a:t>
            </a:r>
            <a:r>
              <a:rPr lang="nl-NL" baseline="0" dirty="0" smtClean="0">
                <a:latin typeface="Arial" pitchFamily="34" charset="0"/>
                <a:ea typeface="ＭＳ Ｐゴシック" charset="-128"/>
              </a:rPr>
              <a:t> – but </a:t>
            </a:r>
            <a:r>
              <a:rPr lang="nl-NL" baseline="0" dirty="0" err="1" smtClean="0">
                <a:latin typeface="Arial" pitchFamily="34" charset="0"/>
                <a:ea typeface="ＭＳ Ｐゴシック" charset="-128"/>
              </a:rPr>
              <a:t>they</a:t>
            </a:r>
            <a:r>
              <a:rPr lang="nl-NL" baseline="0" dirty="0" smtClean="0">
                <a:latin typeface="Arial" pitchFamily="34" charset="0"/>
                <a:ea typeface="ＭＳ Ｐゴシック" charset="-128"/>
              </a:rPr>
              <a:t> </a:t>
            </a:r>
            <a:r>
              <a:rPr lang="nl-NL" baseline="0" dirty="0" err="1" smtClean="0">
                <a:latin typeface="Arial" pitchFamily="34" charset="0"/>
                <a:ea typeface="ＭＳ Ｐゴシック" charset="-128"/>
              </a:rPr>
              <a:t>aren’t</a:t>
            </a:r>
            <a:r>
              <a:rPr lang="nl-NL" baseline="0" dirty="0" smtClean="0">
                <a:latin typeface="Arial" pitchFamily="34" charset="0"/>
                <a:ea typeface="ＭＳ Ｐゴシック" charset="-128"/>
              </a:rPr>
              <a:t>. The word ‘model’ is </a:t>
            </a:r>
            <a:r>
              <a:rPr lang="nl-NL" baseline="0" dirty="0" err="1" smtClean="0">
                <a:latin typeface="Arial" pitchFamily="34" charset="0"/>
                <a:ea typeface="ＭＳ Ｐゴシック" charset="-128"/>
              </a:rPr>
              <a:t>heavily</a:t>
            </a:r>
            <a:r>
              <a:rPr lang="nl-NL" baseline="0" dirty="0" smtClean="0">
                <a:latin typeface="Arial" pitchFamily="34" charset="0"/>
                <a:ea typeface="ＭＳ Ｐゴシック" charset="-128"/>
              </a:rPr>
              <a:t> </a:t>
            </a:r>
            <a:r>
              <a:rPr lang="nl-NL" baseline="0" dirty="0" err="1" smtClean="0">
                <a:latin typeface="Arial" pitchFamily="34" charset="0"/>
                <a:ea typeface="ＭＳ Ｐゴシック" charset="-128"/>
              </a:rPr>
              <a:t>abused</a:t>
            </a:r>
            <a:r>
              <a:rPr lang="nl-NL" baseline="0" dirty="0" smtClean="0">
                <a:latin typeface="Arial" pitchFamily="34" charset="0"/>
                <a:ea typeface="ＭＳ Ｐゴシック" charset="-128"/>
              </a:rPr>
              <a:t>, </a:t>
            </a:r>
            <a:r>
              <a:rPr lang="nl-NL" baseline="0" dirty="0" err="1" smtClean="0">
                <a:latin typeface="Arial" pitchFamily="34" charset="0"/>
                <a:ea typeface="ＭＳ Ｐゴシック" charset="-128"/>
              </a:rPr>
              <a:t>both</a:t>
            </a:r>
            <a:r>
              <a:rPr lang="nl-NL" baseline="0" dirty="0" smtClean="0">
                <a:latin typeface="Arial" pitchFamily="34" charset="0"/>
                <a:ea typeface="ＭＳ Ｐゴシック" charset="-128"/>
              </a:rPr>
              <a:t> in </a:t>
            </a:r>
            <a:r>
              <a:rPr lang="nl-NL" baseline="0" dirty="0" err="1" smtClean="0">
                <a:latin typeface="Arial" pitchFamily="34" charset="0"/>
                <a:ea typeface="ＭＳ Ｐゴシック" charset="-128"/>
              </a:rPr>
              <a:t>academic</a:t>
            </a:r>
            <a:r>
              <a:rPr lang="nl-NL" baseline="0" dirty="0" smtClean="0">
                <a:latin typeface="Arial" pitchFamily="34" charset="0"/>
                <a:ea typeface="ＭＳ Ｐゴシック" charset="-128"/>
              </a:rPr>
              <a:t> </a:t>
            </a:r>
            <a:r>
              <a:rPr lang="nl-NL" baseline="0" dirty="0" err="1" smtClean="0">
                <a:latin typeface="Arial" pitchFamily="34" charset="0"/>
                <a:ea typeface="ＭＳ Ｐゴシック" charset="-128"/>
              </a:rPr>
              <a:t>parlance</a:t>
            </a:r>
            <a:r>
              <a:rPr lang="nl-NL" baseline="0" dirty="0" smtClean="0">
                <a:latin typeface="Arial" pitchFamily="34" charset="0"/>
                <a:ea typeface="ＭＳ Ｐゴシック" charset="-128"/>
              </a:rPr>
              <a:t> </a:t>
            </a:r>
            <a:r>
              <a:rPr lang="nl-NL" baseline="0" dirty="0" err="1" smtClean="0">
                <a:latin typeface="Arial" pitchFamily="34" charset="0"/>
                <a:ea typeface="ＭＳ Ｐゴシック" charset="-128"/>
              </a:rPr>
              <a:t>and</a:t>
            </a:r>
            <a:r>
              <a:rPr lang="nl-NL" baseline="0" dirty="0" smtClean="0">
                <a:latin typeface="Arial" pitchFamily="34" charset="0"/>
                <a:ea typeface="ＭＳ Ｐゴシック" charset="-128"/>
              </a:rPr>
              <a:t> </a:t>
            </a:r>
            <a:r>
              <a:rPr lang="nl-NL" baseline="0" dirty="0" err="1" smtClean="0">
                <a:latin typeface="Arial" pitchFamily="34" charset="0"/>
                <a:ea typeface="ＭＳ Ｐゴシック" charset="-128"/>
              </a:rPr>
              <a:t>beyond</a:t>
            </a:r>
            <a:r>
              <a:rPr lang="nl-NL" baseline="0" dirty="0" smtClean="0">
                <a:latin typeface="Arial" pitchFamily="34" charset="0"/>
                <a:ea typeface="ＭＳ Ｐゴシック" charset="-128"/>
              </a:rPr>
              <a:t>. In </a:t>
            </a:r>
            <a:r>
              <a:rPr lang="nl-NL" baseline="0" dirty="0" err="1" smtClean="0">
                <a:latin typeface="Arial" pitchFamily="34" charset="0"/>
                <a:ea typeface="ＭＳ Ｐゴシック" charset="-128"/>
              </a:rPr>
              <a:t>all</a:t>
            </a:r>
            <a:r>
              <a:rPr lang="nl-NL" baseline="0" dirty="0" smtClean="0">
                <a:latin typeface="Arial" pitchFamily="34" charset="0"/>
                <a:ea typeface="ＭＳ Ｐゴシック" charset="-128"/>
              </a:rPr>
              <a:t> </a:t>
            </a:r>
            <a:r>
              <a:rPr lang="nl-NL" baseline="0" dirty="0" err="1" smtClean="0">
                <a:latin typeface="Arial" pitchFamily="34" charset="0"/>
                <a:ea typeface="ＭＳ Ｐゴシック" charset="-128"/>
              </a:rPr>
              <a:t>sorts</a:t>
            </a:r>
            <a:r>
              <a:rPr lang="nl-NL" baseline="0" dirty="0" smtClean="0">
                <a:latin typeface="Arial" pitchFamily="34" charset="0"/>
                <a:ea typeface="ＭＳ Ｐゴシック" charset="-128"/>
              </a:rPr>
              <a:t> of </a:t>
            </a:r>
            <a:r>
              <a:rPr lang="nl-NL" baseline="0" dirty="0" err="1" smtClean="0">
                <a:latin typeface="Arial" pitchFamily="34" charset="0"/>
                <a:ea typeface="ＭＳ Ｐゴシック" charset="-128"/>
              </a:rPr>
              <a:t>contexts</a:t>
            </a:r>
            <a:r>
              <a:rPr lang="nl-NL" baseline="0" dirty="0" smtClean="0">
                <a:latin typeface="Arial" pitchFamily="34" charset="0"/>
                <a:ea typeface="ＭＳ Ｐゴシック" charset="-128"/>
              </a:rPr>
              <a:t>, </a:t>
            </a:r>
            <a:r>
              <a:rPr lang="nl-NL" baseline="0" dirty="0" err="1" smtClean="0">
                <a:latin typeface="Arial" pitchFamily="34" charset="0"/>
                <a:ea typeface="ＭＳ Ｐゴシック" charset="-128"/>
              </a:rPr>
              <a:t>people</a:t>
            </a:r>
            <a:r>
              <a:rPr lang="nl-NL" baseline="0" dirty="0" smtClean="0">
                <a:latin typeface="Arial" pitchFamily="34" charset="0"/>
                <a:ea typeface="ＭＳ Ｐゴシック" charset="-128"/>
              </a:rPr>
              <a:t> </a:t>
            </a:r>
            <a:r>
              <a:rPr lang="nl-NL" baseline="0" dirty="0" err="1" smtClean="0">
                <a:latin typeface="Arial" pitchFamily="34" charset="0"/>
                <a:ea typeface="ＭＳ Ｐゴシック" charset="-128"/>
              </a:rPr>
              <a:t>constantly</a:t>
            </a:r>
            <a:r>
              <a:rPr lang="nl-NL" baseline="0" dirty="0" smtClean="0">
                <a:latin typeface="Arial" pitchFamily="34" charset="0"/>
                <a:ea typeface="ＭＳ Ｐゴシック" charset="-128"/>
              </a:rPr>
              <a:t> talk </a:t>
            </a:r>
            <a:r>
              <a:rPr lang="nl-NL" baseline="0" dirty="0" err="1" smtClean="0">
                <a:latin typeface="Arial" pitchFamily="34" charset="0"/>
                <a:ea typeface="ＭＳ Ｐゴシック" charset="-128"/>
              </a:rPr>
              <a:t>about</a:t>
            </a:r>
            <a:r>
              <a:rPr lang="nl-NL" baseline="0" dirty="0" smtClean="0">
                <a:latin typeface="Arial" pitchFamily="34" charset="0"/>
                <a:ea typeface="ＭＳ Ｐゴシック" charset="-128"/>
              </a:rPr>
              <a:t> X </a:t>
            </a:r>
            <a:r>
              <a:rPr lang="nl-NL" baseline="0" dirty="0" err="1" smtClean="0">
                <a:latin typeface="Arial" pitchFamily="34" charset="0"/>
                <a:ea typeface="ＭＳ Ｐゴシック" charset="-128"/>
              </a:rPr>
              <a:t>being</a:t>
            </a:r>
            <a:r>
              <a:rPr lang="nl-NL" baseline="0" dirty="0" smtClean="0">
                <a:latin typeface="Arial" pitchFamily="34" charset="0"/>
                <a:ea typeface="ＭＳ Ｐゴシック" charset="-128"/>
              </a:rPr>
              <a:t> a model </a:t>
            </a:r>
            <a:r>
              <a:rPr lang="nl-NL" baseline="0" dirty="0" err="1" smtClean="0">
                <a:latin typeface="Arial" pitchFamily="34" charset="0"/>
                <a:ea typeface="ＭＳ Ｐゴシック" charset="-128"/>
              </a:rPr>
              <a:t>for</a:t>
            </a:r>
            <a:r>
              <a:rPr lang="nl-NL" baseline="0" dirty="0" smtClean="0">
                <a:latin typeface="Arial" pitchFamily="34" charset="0"/>
                <a:ea typeface="ＭＳ Ｐゴシック" charset="-128"/>
              </a:rPr>
              <a:t> Y, without </a:t>
            </a:r>
            <a:r>
              <a:rPr lang="nl-NL" baseline="0" dirty="0" err="1" smtClean="0">
                <a:latin typeface="Arial" pitchFamily="34" charset="0"/>
                <a:ea typeface="ＭＳ Ｐゴシック" charset="-128"/>
              </a:rPr>
              <a:t>mentioning</a:t>
            </a:r>
            <a:r>
              <a:rPr lang="nl-NL" baseline="0" dirty="0" smtClean="0">
                <a:latin typeface="Arial" pitchFamily="34" charset="0"/>
                <a:ea typeface="ＭＳ Ｐゴシック" charset="-128"/>
              </a:rPr>
              <a:t> </a:t>
            </a:r>
            <a:r>
              <a:rPr lang="nl-NL" baseline="0" dirty="0" err="1" smtClean="0">
                <a:latin typeface="Arial" pitchFamily="34" charset="0"/>
                <a:ea typeface="ＭＳ Ｐゴシック" charset="-128"/>
              </a:rPr>
              <a:t>what</a:t>
            </a:r>
            <a:r>
              <a:rPr lang="nl-NL" baseline="0" dirty="0" smtClean="0">
                <a:latin typeface="Arial" pitchFamily="34" charset="0"/>
                <a:ea typeface="ＭＳ Ｐゴシック" charset="-128"/>
              </a:rPr>
              <a:t> X </a:t>
            </a:r>
            <a:r>
              <a:rPr lang="nl-NL" baseline="0" dirty="0" err="1" smtClean="0">
                <a:latin typeface="Arial" pitchFamily="34" charset="0"/>
                <a:ea typeface="ＭＳ Ｐゴシック" charset="-128"/>
              </a:rPr>
              <a:t>should</a:t>
            </a:r>
            <a:r>
              <a:rPr lang="nl-NL" baseline="0" dirty="0" smtClean="0">
                <a:latin typeface="Arial" pitchFamily="34" charset="0"/>
                <a:ea typeface="ＭＳ Ｐゴシック" charset="-128"/>
              </a:rPr>
              <a:t> do. Or even in </a:t>
            </a:r>
            <a:r>
              <a:rPr lang="nl-NL" baseline="0" dirty="0" err="1" smtClean="0">
                <a:latin typeface="Arial" pitchFamily="34" charset="0"/>
                <a:ea typeface="ＭＳ Ｐゴシック" charset="-128"/>
              </a:rPr>
              <a:t>what</a:t>
            </a:r>
            <a:r>
              <a:rPr lang="nl-NL" baseline="0" dirty="0" smtClean="0">
                <a:latin typeface="Arial" pitchFamily="34" charset="0"/>
                <a:ea typeface="ＭＳ Ｐゴシック" charset="-128"/>
              </a:rPr>
              <a:t> sense X </a:t>
            </a:r>
            <a:r>
              <a:rPr lang="nl-NL" baseline="0" dirty="0" err="1" smtClean="0">
                <a:latin typeface="Arial" pitchFamily="34" charset="0"/>
                <a:ea typeface="ＭＳ Ｐゴシック" charset="-128"/>
              </a:rPr>
              <a:t>relates</a:t>
            </a:r>
            <a:r>
              <a:rPr lang="nl-NL" baseline="0" dirty="0" smtClean="0">
                <a:latin typeface="Arial" pitchFamily="34" charset="0"/>
                <a:ea typeface="ＭＳ Ｐゴシック" charset="-128"/>
              </a:rPr>
              <a:t> to Y.</a:t>
            </a:r>
          </a:p>
          <a:p>
            <a:pPr eaLnBrk="1" hangingPunct="1"/>
            <a:endParaRPr lang="nl-NL" baseline="0" dirty="0" smtClean="0">
              <a:latin typeface="Arial" pitchFamily="34" charset="0"/>
              <a:ea typeface="ＭＳ Ｐゴシック" charset="-128"/>
            </a:endParaRPr>
          </a:p>
          <a:p>
            <a:pPr eaLnBrk="1" hangingPunct="1"/>
            <a:r>
              <a:rPr lang="nl-NL" baseline="0" dirty="0" err="1" smtClean="0">
                <a:latin typeface="Arial" pitchFamily="34" charset="0"/>
                <a:ea typeface="ＭＳ Ｐゴシック" charset="-128"/>
              </a:rPr>
              <a:t>Perhaps</a:t>
            </a:r>
            <a:r>
              <a:rPr lang="nl-NL" baseline="0" dirty="0" smtClean="0">
                <a:latin typeface="Arial" pitchFamily="34" charset="0"/>
                <a:ea typeface="ＭＳ Ｐゴシック" charset="-128"/>
              </a:rPr>
              <a:t> </a:t>
            </a:r>
            <a:r>
              <a:rPr lang="nl-NL" baseline="0" dirty="0" err="1" smtClean="0">
                <a:latin typeface="Arial" pitchFamily="34" charset="0"/>
                <a:ea typeface="ＭＳ Ｐゴシック" charset="-128"/>
              </a:rPr>
              <a:t>you</a:t>
            </a:r>
            <a:r>
              <a:rPr lang="nl-NL" baseline="0" dirty="0" smtClean="0">
                <a:latin typeface="Arial" pitchFamily="34" charset="0"/>
                <a:ea typeface="ＭＳ Ｐゴシック" charset="-128"/>
              </a:rPr>
              <a:t> </a:t>
            </a:r>
            <a:r>
              <a:rPr lang="nl-NL" baseline="0" dirty="0" err="1" smtClean="0">
                <a:latin typeface="Arial" pitchFamily="34" charset="0"/>
                <a:ea typeface="ＭＳ Ｐゴシック" charset="-128"/>
              </a:rPr>
              <a:t>should</a:t>
            </a:r>
            <a:r>
              <a:rPr lang="nl-NL" baseline="0" dirty="0" smtClean="0">
                <a:latin typeface="Arial" pitchFamily="34" charset="0"/>
                <a:ea typeface="ＭＳ Ｐゴシック" charset="-128"/>
              </a:rPr>
              <a:t> </a:t>
            </a:r>
            <a:r>
              <a:rPr lang="nl-NL" baseline="0" dirty="0" err="1" smtClean="0">
                <a:latin typeface="Arial" pitchFamily="34" charset="0"/>
                <a:ea typeface="ＭＳ Ｐゴシック" charset="-128"/>
              </a:rPr>
              <a:t>pay</a:t>
            </a:r>
            <a:r>
              <a:rPr lang="nl-NL" baseline="0" dirty="0" smtClean="0">
                <a:latin typeface="Arial" pitchFamily="34" charset="0"/>
                <a:ea typeface="ＭＳ Ｐゴシック" charset="-128"/>
              </a:rPr>
              <a:t> attention, the </a:t>
            </a:r>
            <a:r>
              <a:rPr lang="nl-NL" baseline="0" dirty="0" err="1" smtClean="0">
                <a:latin typeface="Arial" pitchFamily="34" charset="0"/>
                <a:ea typeface="ＭＳ Ｐゴシック" charset="-128"/>
              </a:rPr>
              <a:t>forthcoming</a:t>
            </a:r>
            <a:r>
              <a:rPr lang="nl-NL" baseline="0" dirty="0" smtClean="0">
                <a:latin typeface="Arial" pitchFamily="34" charset="0"/>
                <a:ea typeface="ＭＳ Ｐゴシック" charset="-128"/>
              </a:rPr>
              <a:t> </a:t>
            </a:r>
            <a:r>
              <a:rPr lang="nl-NL" baseline="0" dirty="0" err="1" smtClean="0">
                <a:latin typeface="Arial" pitchFamily="34" charset="0"/>
                <a:ea typeface="ＭＳ Ｐゴシック" charset="-128"/>
              </a:rPr>
              <a:t>days</a:t>
            </a:r>
            <a:r>
              <a:rPr lang="nl-NL" baseline="0" dirty="0" smtClean="0">
                <a:latin typeface="Arial" pitchFamily="34" charset="0"/>
                <a:ea typeface="ＭＳ Ｐゴシック" charset="-128"/>
              </a:rPr>
              <a:t>, </a:t>
            </a:r>
            <a:r>
              <a:rPr lang="nl-NL" baseline="0" dirty="0" err="1" smtClean="0">
                <a:latin typeface="Arial" pitchFamily="34" charset="0"/>
                <a:ea typeface="ＭＳ Ｐゴシック" charset="-128"/>
              </a:rPr>
              <a:t>and</a:t>
            </a:r>
            <a:r>
              <a:rPr lang="nl-NL" baseline="0" dirty="0" smtClean="0">
                <a:latin typeface="Arial" pitchFamily="34" charset="0"/>
                <a:ea typeface="ＭＳ Ｐゴシック" charset="-128"/>
              </a:rPr>
              <a:t> </a:t>
            </a:r>
            <a:r>
              <a:rPr lang="nl-NL" baseline="0" dirty="0" err="1" smtClean="0">
                <a:latin typeface="Arial" pitchFamily="34" charset="0"/>
                <a:ea typeface="ＭＳ Ｐゴシック" charset="-128"/>
              </a:rPr>
              <a:t>notice</a:t>
            </a:r>
            <a:r>
              <a:rPr lang="nl-NL" baseline="0" dirty="0" smtClean="0">
                <a:latin typeface="Arial" pitchFamily="34" charset="0"/>
                <a:ea typeface="ＭＳ Ｐゴシック" charset="-128"/>
              </a:rPr>
              <a:t> </a:t>
            </a:r>
            <a:r>
              <a:rPr lang="nl-NL" baseline="0" dirty="0" err="1" smtClean="0">
                <a:latin typeface="Arial" pitchFamily="34" charset="0"/>
                <a:ea typeface="ＭＳ Ｐゴシック" charset="-128"/>
              </a:rPr>
              <a:t>when</a:t>
            </a:r>
            <a:r>
              <a:rPr lang="nl-NL" baseline="0" dirty="0" smtClean="0">
                <a:latin typeface="Arial" pitchFamily="34" charset="0"/>
                <a:ea typeface="ＭＳ Ｐゴシック" charset="-128"/>
              </a:rPr>
              <a:t> the word ‘model’ is </a:t>
            </a:r>
            <a:r>
              <a:rPr lang="nl-NL" baseline="0" dirty="0" err="1" smtClean="0">
                <a:latin typeface="Arial" pitchFamily="34" charset="0"/>
                <a:ea typeface="ＭＳ Ｐゴシック" charset="-128"/>
              </a:rPr>
              <a:t>used</a:t>
            </a:r>
            <a:r>
              <a:rPr lang="nl-NL" baseline="0" dirty="0" smtClean="0">
                <a:latin typeface="Arial" pitchFamily="34" charset="0"/>
                <a:ea typeface="ＭＳ Ｐゴシック" charset="-128"/>
              </a:rPr>
              <a:t> – </a:t>
            </a:r>
            <a:r>
              <a:rPr lang="nl-NL" baseline="0" dirty="0" err="1" smtClean="0">
                <a:latin typeface="Arial" pitchFamily="34" charset="0"/>
                <a:ea typeface="ＭＳ Ｐゴシック" charset="-128"/>
              </a:rPr>
              <a:t>and</a:t>
            </a:r>
            <a:r>
              <a:rPr lang="nl-NL" baseline="0" dirty="0" smtClean="0">
                <a:latin typeface="Arial" pitchFamily="34" charset="0"/>
                <a:ea typeface="ＭＳ Ｐゴシック" charset="-128"/>
              </a:rPr>
              <a:t> </a:t>
            </a:r>
            <a:r>
              <a:rPr lang="nl-NL" baseline="0" dirty="0" err="1" smtClean="0">
                <a:latin typeface="Arial" pitchFamily="34" charset="0"/>
                <a:ea typeface="ＭＳ Ｐゴシック" charset="-128"/>
              </a:rPr>
              <a:t>each</a:t>
            </a:r>
            <a:r>
              <a:rPr lang="nl-NL" baseline="0" dirty="0" smtClean="0">
                <a:latin typeface="Arial" pitchFamily="34" charset="0"/>
                <a:ea typeface="ＭＳ Ｐゴシック" charset="-128"/>
              </a:rPr>
              <a:t> time </a:t>
            </a:r>
            <a:r>
              <a:rPr lang="nl-NL" baseline="0" dirty="0" err="1" smtClean="0">
                <a:latin typeface="Arial" pitchFamily="34" charset="0"/>
                <a:ea typeface="ＭＳ Ｐゴシック" charset="-128"/>
              </a:rPr>
              <a:t>ask</a:t>
            </a:r>
            <a:r>
              <a:rPr lang="nl-NL" baseline="0" dirty="0" smtClean="0">
                <a:latin typeface="Arial" pitchFamily="34" charset="0"/>
                <a:ea typeface="ＭＳ Ｐゴシック" charset="-128"/>
              </a:rPr>
              <a:t> </a:t>
            </a:r>
            <a:r>
              <a:rPr lang="nl-NL" baseline="0" dirty="0" err="1" smtClean="0">
                <a:latin typeface="Arial" pitchFamily="34" charset="0"/>
                <a:ea typeface="ＭＳ Ｐゴシック" charset="-128"/>
              </a:rPr>
              <a:t>yourself</a:t>
            </a:r>
            <a:r>
              <a:rPr lang="nl-NL" baseline="0" dirty="0" smtClean="0">
                <a:latin typeface="Arial" pitchFamily="34" charset="0"/>
                <a:ea typeface="ＭＳ Ｐゴシック" charset="-128"/>
              </a:rPr>
              <a:t> </a:t>
            </a:r>
            <a:r>
              <a:rPr lang="nl-NL" baseline="0" dirty="0" err="1" smtClean="0">
                <a:latin typeface="Arial" pitchFamily="34" charset="0"/>
                <a:ea typeface="ＭＳ Ｐゴシック" charset="-128"/>
              </a:rPr>
              <a:t>what</a:t>
            </a:r>
            <a:r>
              <a:rPr lang="nl-NL" baseline="0" dirty="0" smtClean="0">
                <a:latin typeface="Arial" pitchFamily="34" charset="0"/>
                <a:ea typeface="ＭＳ Ｐゴシック" charset="-128"/>
              </a:rPr>
              <a:t> the </a:t>
            </a:r>
            <a:r>
              <a:rPr lang="nl-NL" baseline="0" dirty="0" err="1" smtClean="0">
                <a:latin typeface="Arial" pitchFamily="34" charset="0"/>
                <a:ea typeface="ＭＳ Ｐゴシック" charset="-128"/>
              </a:rPr>
              <a:t>possible</a:t>
            </a:r>
            <a:r>
              <a:rPr lang="nl-NL" baseline="0" dirty="0" smtClean="0">
                <a:latin typeface="Arial" pitchFamily="34" charset="0"/>
                <a:ea typeface="ＭＳ Ｐゴシック" charset="-128"/>
              </a:rPr>
              <a:t> </a:t>
            </a:r>
            <a:r>
              <a:rPr lang="nl-NL" baseline="0" dirty="0" err="1" smtClean="0">
                <a:latin typeface="Arial" pitchFamily="34" charset="0"/>
                <a:ea typeface="ＭＳ Ｐゴシック" charset="-128"/>
              </a:rPr>
              <a:t>purpose</a:t>
            </a:r>
            <a:r>
              <a:rPr lang="nl-NL" baseline="0" dirty="0" smtClean="0">
                <a:latin typeface="Arial" pitchFamily="34" charset="0"/>
                <a:ea typeface="ＭＳ Ｐゴシック" charset="-128"/>
              </a:rPr>
              <a:t> in </a:t>
            </a:r>
            <a:r>
              <a:rPr lang="nl-NL" baseline="0" dirty="0" err="1" smtClean="0">
                <a:latin typeface="Arial" pitchFamily="34" charset="0"/>
                <a:ea typeface="ＭＳ Ｐゴシック" charset="-128"/>
              </a:rPr>
              <a:t>this</a:t>
            </a:r>
            <a:r>
              <a:rPr lang="nl-NL" baseline="0" dirty="0" smtClean="0">
                <a:latin typeface="Arial" pitchFamily="34" charset="0"/>
                <a:ea typeface="ＭＳ Ｐゴシック" charset="-128"/>
              </a:rPr>
              <a:t> </a:t>
            </a:r>
            <a:r>
              <a:rPr lang="nl-NL" baseline="0" dirty="0" err="1" smtClean="0">
                <a:latin typeface="Arial" pitchFamily="34" charset="0"/>
                <a:ea typeface="ＭＳ Ｐゴシック" charset="-128"/>
              </a:rPr>
              <a:t>situation</a:t>
            </a:r>
            <a:r>
              <a:rPr lang="nl-NL" baseline="0" dirty="0" smtClean="0">
                <a:latin typeface="Arial" pitchFamily="34" charset="0"/>
                <a:ea typeface="ＭＳ Ｐゴシック" charset="-128"/>
              </a:rPr>
              <a:t> </a:t>
            </a:r>
            <a:r>
              <a:rPr lang="nl-NL" baseline="0" dirty="0" err="1" smtClean="0">
                <a:latin typeface="Arial" pitchFamily="34" charset="0"/>
                <a:ea typeface="ＭＳ Ｐゴシック" charset="-128"/>
              </a:rPr>
              <a:t>could</a:t>
            </a:r>
            <a:r>
              <a:rPr lang="nl-NL" baseline="0" dirty="0" smtClean="0">
                <a:latin typeface="Arial" pitchFamily="34" charset="0"/>
                <a:ea typeface="ＭＳ Ｐゴシック" charset="-128"/>
              </a:rPr>
              <a:t> </a:t>
            </a:r>
            <a:r>
              <a:rPr lang="nl-NL" baseline="0" dirty="0" err="1" smtClean="0">
                <a:latin typeface="Arial" pitchFamily="34" charset="0"/>
                <a:ea typeface="ＭＳ Ｐゴシック" charset="-128"/>
              </a:rPr>
              <a:t>be</a:t>
            </a:r>
            <a:r>
              <a:rPr lang="nl-NL" baseline="0" dirty="0" smtClean="0">
                <a:latin typeface="Arial" pitchFamily="34" charset="0"/>
                <a:ea typeface="ＭＳ Ｐゴシック" charset="-128"/>
              </a:rPr>
              <a:t>. </a:t>
            </a:r>
          </a:p>
          <a:p>
            <a:pPr eaLnBrk="1" hangingPunct="1"/>
            <a:endParaRPr lang="nl-NL" baseline="0" dirty="0" smtClean="0">
              <a:latin typeface="Arial" pitchFamily="34" charset="0"/>
              <a:ea typeface="ＭＳ Ｐゴシック" charset="-128"/>
            </a:endParaRPr>
          </a:p>
          <a:p>
            <a:pPr eaLnBrk="1" hangingPunct="1"/>
            <a:r>
              <a:rPr lang="nl-NL" baseline="0" dirty="0" smtClean="0">
                <a:latin typeface="Arial" pitchFamily="34" charset="0"/>
                <a:ea typeface="ＭＳ Ｐゴシック" charset="-128"/>
              </a:rPr>
              <a:t>In order </a:t>
            </a:r>
            <a:r>
              <a:rPr lang="nl-NL" baseline="0" dirty="0" err="1" smtClean="0">
                <a:latin typeface="Arial" pitchFamily="34" charset="0"/>
                <a:ea typeface="ＭＳ Ｐゴシック" charset="-128"/>
              </a:rPr>
              <a:t>to</a:t>
            </a:r>
            <a:r>
              <a:rPr lang="nl-NL" baseline="0" dirty="0" smtClean="0">
                <a:latin typeface="Arial" pitchFamily="34" charset="0"/>
                <a:ea typeface="ＭＳ Ｐゴシック" charset="-128"/>
              </a:rPr>
              <a:t> do </a:t>
            </a:r>
            <a:r>
              <a:rPr lang="nl-NL" baseline="0" dirty="0" err="1" smtClean="0">
                <a:latin typeface="Arial" pitchFamily="34" charset="0"/>
                <a:ea typeface="ＭＳ Ｐゴシック" charset="-128"/>
              </a:rPr>
              <a:t>that</a:t>
            </a:r>
            <a:r>
              <a:rPr lang="nl-NL" baseline="0" dirty="0" smtClean="0">
                <a:latin typeface="Arial" pitchFamily="34" charset="0"/>
                <a:ea typeface="ＭＳ Ｐゴシック" charset="-128"/>
              </a:rPr>
              <a:t>, </a:t>
            </a:r>
            <a:r>
              <a:rPr lang="nl-NL" baseline="0" dirty="0" err="1" smtClean="0">
                <a:latin typeface="Arial" pitchFamily="34" charset="0"/>
                <a:ea typeface="ＭＳ Ｐゴシック" charset="-128"/>
              </a:rPr>
              <a:t>though</a:t>
            </a:r>
            <a:r>
              <a:rPr lang="nl-NL" baseline="0" dirty="0" smtClean="0">
                <a:latin typeface="Arial" pitchFamily="34" charset="0"/>
                <a:ea typeface="ＭＳ Ｐゴシック" charset="-128"/>
              </a:rPr>
              <a:t>, we </a:t>
            </a:r>
            <a:r>
              <a:rPr lang="nl-NL" baseline="0" dirty="0" err="1" smtClean="0">
                <a:latin typeface="Arial" pitchFamily="34" charset="0"/>
                <a:ea typeface="ＭＳ Ｐゴシック" charset="-128"/>
              </a:rPr>
              <a:t>need</a:t>
            </a:r>
            <a:r>
              <a:rPr lang="nl-NL" baseline="0" dirty="0" smtClean="0">
                <a:latin typeface="Arial" pitchFamily="34" charset="0"/>
                <a:ea typeface="ＭＳ Ｐゴシック" charset="-128"/>
              </a:rPr>
              <a:t> </a:t>
            </a:r>
            <a:r>
              <a:rPr lang="nl-NL" baseline="0" dirty="0" err="1" smtClean="0">
                <a:latin typeface="Arial" pitchFamily="34" charset="0"/>
                <a:ea typeface="ＭＳ Ｐゴシック" charset="-128"/>
              </a:rPr>
              <a:t>to</a:t>
            </a:r>
            <a:r>
              <a:rPr lang="nl-NL" baseline="0" dirty="0" smtClean="0">
                <a:latin typeface="Arial" pitchFamily="34" charset="0"/>
                <a:ea typeface="ＭＳ Ｐゴシック" charset="-128"/>
              </a:rPr>
              <a:t> </a:t>
            </a:r>
            <a:r>
              <a:rPr lang="nl-NL" baseline="0" dirty="0" err="1" smtClean="0">
                <a:latin typeface="Arial" pitchFamily="34" charset="0"/>
                <a:ea typeface="ＭＳ Ｐゴシック" charset="-128"/>
              </a:rPr>
              <a:t>better</a:t>
            </a:r>
            <a:r>
              <a:rPr lang="nl-NL" baseline="0" dirty="0" smtClean="0">
                <a:latin typeface="Arial" pitchFamily="34" charset="0"/>
                <a:ea typeface="ＭＳ Ｐゴシック" charset="-128"/>
              </a:rPr>
              <a:t> </a:t>
            </a:r>
            <a:r>
              <a:rPr lang="nl-NL" baseline="0" dirty="0" err="1" smtClean="0">
                <a:latin typeface="Arial" pitchFamily="34" charset="0"/>
                <a:ea typeface="ＭＳ Ｐゴシック" charset="-128"/>
              </a:rPr>
              <a:t>understand</a:t>
            </a:r>
            <a:r>
              <a:rPr lang="nl-NL" baseline="0" dirty="0" smtClean="0">
                <a:latin typeface="Arial" pitchFamily="34" charset="0"/>
                <a:ea typeface="ＭＳ Ｐゴシック" charset="-128"/>
              </a:rPr>
              <a:t> </a:t>
            </a:r>
            <a:r>
              <a:rPr lang="nl-NL" baseline="0" dirty="0" err="1" smtClean="0">
                <a:latin typeface="Arial" pitchFamily="34" charset="0"/>
                <a:ea typeface="ＭＳ Ｐゴシック" charset="-128"/>
              </a:rPr>
              <a:t>precisely</a:t>
            </a:r>
            <a:r>
              <a:rPr lang="nl-NL" baseline="0" dirty="0" smtClean="0">
                <a:latin typeface="Arial" pitchFamily="34" charset="0"/>
                <a:ea typeface="ＭＳ Ｐゴシック" charset="-128"/>
              </a:rPr>
              <a:t> </a:t>
            </a:r>
            <a:r>
              <a:rPr lang="nl-NL" baseline="0" dirty="0" err="1" smtClean="0">
                <a:latin typeface="Arial" pitchFamily="34" charset="0"/>
                <a:ea typeface="ＭＳ Ｐゴシック" charset="-128"/>
              </a:rPr>
              <a:t>what</a:t>
            </a:r>
            <a:r>
              <a:rPr lang="nl-NL" baseline="0" dirty="0" smtClean="0">
                <a:latin typeface="Arial" pitchFamily="34" charset="0"/>
                <a:ea typeface="ＭＳ Ｐゴシック" charset="-128"/>
              </a:rPr>
              <a:t> ‘</a:t>
            </a:r>
            <a:r>
              <a:rPr lang="nl-NL" baseline="0" dirty="0" err="1" smtClean="0">
                <a:latin typeface="Arial" pitchFamily="34" charset="0"/>
                <a:ea typeface="ＭＳ Ｐゴシック" charset="-128"/>
              </a:rPr>
              <a:t>purpose</a:t>
            </a:r>
            <a:r>
              <a:rPr lang="nl-NL" baseline="0" dirty="0" smtClean="0">
                <a:latin typeface="Arial" pitchFamily="34" charset="0"/>
                <a:ea typeface="ＭＳ Ｐゴシック" charset="-128"/>
              </a:rPr>
              <a:t>’ means. </a:t>
            </a:r>
            <a:r>
              <a:rPr lang="nl-NL" baseline="0" dirty="0" err="1" smtClean="0">
                <a:latin typeface="Arial" pitchFamily="34" charset="0"/>
                <a:ea typeface="ＭＳ Ｐゴシック" charset="-128"/>
              </a:rPr>
              <a:t>What</a:t>
            </a:r>
            <a:r>
              <a:rPr lang="nl-NL" baseline="0" dirty="0" smtClean="0">
                <a:latin typeface="Arial" pitchFamily="34" charset="0"/>
                <a:ea typeface="ＭＳ Ｐゴシック" charset="-128"/>
              </a:rPr>
              <a:t> </a:t>
            </a:r>
            <a:r>
              <a:rPr lang="nl-NL" baseline="0" dirty="0" err="1" smtClean="0">
                <a:latin typeface="Arial" pitchFamily="34" charset="0"/>
                <a:ea typeface="ＭＳ Ｐゴシック" charset="-128"/>
              </a:rPr>
              <a:t>purposes</a:t>
            </a:r>
            <a:r>
              <a:rPr lang="nl-NL" baseline="0" dirty="0" smtClean="0">
                <a:latin typeface="Arial" pitchFamily="34" charset="0"/>
                <a:ea typeface="ＭＳ Ｐゴシック" charset="-128"/>
              </a:rPr>
              <a:t> are </a:t>
            </a:r>
            <a:r>
              <a:rPr lang="nl-NL" baseline="0" dirty="0" err="1" smtClean="0">
                <a:latin typeface="Arial" pitchFamily="34" charset="0"/>
                <a:ea typeface="ＭＳ Ｐゴシック" charset="-128"/>
              </a:rPr>
              <a:t>there</a:t>
            </a:r>
            <a:r>
              <a:rPr lang="nl-NL" baseline="0" dirty="0" smtClean="0">
                <a:latin typeface="Arial" pitchFamily="34" charset="0"/>
                <a:ea typeface="ＭＳ Ｐゴシック" charset="-128"/>
              </a:rPr>
              <a:t>, </a:t>
            </a:r>
            <a:r>
              <a:rPr lang="nl-NL" baseline="0" dirty="0" err="1" smtClean="0">
                <a:latin typeface="Arial" pitchFamily="34" charset="0"/>
                <a:ea typeface="ＭＳ Ｐゴシック" charset="-128"/>
              </a:rPr>
              <a:t>and</a:t>
            </a:r>
            <a:r>
              <a:rPr lang="nl-NL" baseline="0" dirty="0" smtClean="0">
                <a:latin typeface="Arial" pitchFamily="34" charset="0"/>
                <a:ea typeface="ＭＳ Ｐゴシック" charset="-128"/>
              </a:rPr>
              <a:t> </a:t>
            </a:r>
            <a:r>
              <a:rPr lang="nl-NL" baseline="0" dirty="0" err="1" smtClean="0">
                <a:latin typeface="Arial" pitchFamily="34" charset="0"/>
                <a:ea typeface="ＭＳ Ｐゴシック" charset="-128"/>
              </a:rPr>
              <a:t>how</a:t>
            </a:r>
            <a:r>
              <a:rPr lang="nl-NL" baseline="0" dirty="0" smtClean="0">
                <a:latin typeface="Arial" pitchFamily="34" charset="0"/>
                <a:ea typeface="ＭＳ Ｐゴシック" charset="-128"/>
              </a:rPr>
              <a:t> do we </a:t>
            </a:r>
            <a:r>
              <a:rPr lang="nl-NL" baseline="0" dirty="0" err="1" smtClean="0">
                <a:latin typeface="Arial" pitchFamily="34" charset="0"/>
                <a:ea typeface="ＭＳ Ｐゴシック" charset="-128"/>
              </a:rPr>
              <a:t>find</a:t>
            </a:r>
            <a:r>
              <a:rPr lang="nl-NL" baseline="0" dirty="0" smtClean="0">
                <a:latin typeface="Arial" pitchFamily="34" charset="0"/>
                <a:ea typeface="ＭＳ Ｐゴシック" charset="-128"/>
              </a:rPr>
              <a:t> out the </a:t>
            </a:r>
            <a:r>
              <a:rPr lang="nl-NL" baseline="0" dirty="0" err="1" smtClean="0">
                <a:latin typeface="Arial" pitchFamily="34" charset="0"/>
                <a:ea typeface="ＭＳ Ｐゴシック" charset="-128"/>
              </a:rPr>
              <a:t>purpose</a:t>
            </a:r>
            <a:r>
              <a:rPr lang="nl-NL" baseline="0" dirty="0" smtClean="0">
                <a:latin typeface="Arial" pitchFamily="34" charset="0"/>
                <a:ea typeface="ＭＳ Ｐゴシック" charset="-128"/>
              </a:rPr>
              <a:t> of </a:t>
            </a:r>
            <a:r>
              <a:rPr lang="nl-NL" baseline="0" dirty="0" err="1" smtClean="0">
                <a:latin typeface="Arial" pitchFamily="34" charset="0"/>
                <a:ea typeface="ＭＳ Ｐゴシック" charset="-128"/>
              </a:rPr>
              <a:t>something</a:t>
            </a:r>
            <a:r>
              <a:rPr lang="nl-NL" baseline="0" dirty="0" smtClean="0">
                <a:latin typeface="Arial" pitchFamily="34" charset="0"/>
                <a:ea typeface="ＭＳ Ｐゴシック" charset="-128"/>
              </a:rPr>
              <a:t>? These are </a:t>
            </a:r>
            <a:r>
              <a:rPr lang="nl-NL" baseline="0" dirty="0" err="1" smtClean="0">
                <a:latin typeface="Arial" pitchFamily="34" charset="0"/>
                <a:ea typeface="ＭＳ Ｐゴシック" charset="-128"/>
              </a:rPr>
              <a:t>difficult</a:t>
            </a:r>
            <a:r>
              <a:rPr lang="nl-NL" baseline="0" dirty="0" smtClean="0">
                <a:latin typeface="Arial" pitchFamily="34" charset="0"/>
                <a:ea typeface="ＭＳ Ｐゴシック" charset="-128"/>
              </a:rPr>
              <a:t> </a:t>
            </a:r>
            <a:r>
              <a:rPr lang="nl-NL" baseline="0" dirty="0" err="1" smtClean="0">
                <a:latin typeface="Arial" pitchFamily="34" charset="0"/>
                <a:ea typeface="ＭＳ Ｐゴシック" charset="-128"/>
              </a:rPr>
              <a:t>questions</a:t>
            </a:r>
            <a:r>
              <a:rPr lang="nl-NL" baseline="0" dirty="0" smtClean="0">
                <a:latin typeface="Arial" pitchFamily="34" charset="0"/>
                <a:ea typeface="ＭＳ Ｐゴシック" charset="-128"/>
              </a:rPr>
              <a:t>, </a:t>
            </a:r>
            <a:r>
              <a:rPr lang="nl-NL" baseline="0" dirty="0" err="1" smtClean="0">
                <a:latin typeface="Arial" pitchFamily="34" charset="0"/>
                <a:ea typeface="ＭＳ Ｐゴシック" charset="-128"/>
              </a:rPr>
              <a:t>and</a:t>
            </a:r>
            <a:r>
              <a:rPr lang="nl-NL" baseline="0" dirty="0" smtClean="0">
                <a:latin typeface="Arial" pitchFamily="34" charset="0"/>
                <a:ea typeface="ＭＳ Ｐゴシック" charset="-128"/>
              </a:rPr>
              <a:t> we devote </a:t>
            </a:r>
            <a:r>
              <a:rPr lang="nl-NL" baseline="0" dirty="0" err="1" smtClean="0">
                <a:latin typeface="Arial" pitchFamily="34" charset="0"/>
                <a:ea typeface="ＭＳ Ｐゴシック" charset="-128"/>
              </a:rPr>
              <a:t>our</a:t>
            </a:r>
            <a:r>
              <a:rPr lang="nl-NL" baseline="0" dirty="0" smtClean="0">
                <a:latin typeface="Arial" pitchFamily="34" charset="0"/>
                <a:ea typeface="ＭＳ Ｐゴシック" charset="-128"/>
              </a:rPr>
              <a:t> next video </a:t>
            </a:r>
            <a:r>
              <a:rPr lang="nl-NL" baseline="0" dirty="0" err="1" smtClean="0">
                <a:latin typeface="Arial" pitchFamily="34" charset="0"/>
                <a:ea typeface="ＭＳ Ｐゴシック" charset="-128"/>
              </a:rPr>
              <a:t>to</a:t>
            </a:r>
            <a:r>
              <a:rPr lang="nl-NL" baseline="0" dirty="0" smtClean="0">
                <a:latin typeface="Arial" pitchFamily="34" charset="0"/>
                <a:ea typeface="ＭＳ Ｐゴシック" charset="-128"/>
              </a:rPr>
              <a:t> </a:t>
            </a:r>
            <a:r>
              <a:rPr lang="nl-NL" baseline="0" dirty="0" err="1" smtClean="0">
                <a:latin typeface="Arial" pitchFamily="34" charset="0"/>
                <a:ea typeface="ＭＳ Ｐゴシック" charset="-128"/>
              </a:rPr>
              <a:t>addressing</a:t>
            </a:r>
            <a:r>
              <a:rPr lang="nl-NL" baseline="0" dirty="0" smtClean="0">
                <a:latin typeface="Arial" pitchFamily="34" charset="0"/>
                <a:ea typeface="ＭＳ Ｐゴシック" charset="-128"/>
              </a:rPr>
              <a:t> </a:t>
            </a:r>
            <a:r>
              <a:rPr lang="nl-NL" baseline="0" dirty="0" err="1" smtClean="0">
                <a:latin typeface="Arial" pitchFamily="34" charset="0"/>
                <a:ea typeface="ＭＳ Ｐゴシック" charset="-128"/>
              </a:rPr>
              <a:t>them</a:t>
            </a:r>
            <a:r>
              <a:rPr lang="nl-NL" baseline="0" dirty="0" smtClean="0">
                <a:latin typeface="Arial" pitchFamily="34" charset="0"/>
                <a:ea typeface="ＭＳ Ｐゴシック" charset="-128"/>
              </a:rPr>
              <a:t>.</a:t>
            </a:r>
          </a:p>
          <a:p>
            <a:pPr eaLnBrk="1" hangingPunct="1"/>
            <a:endParaRPr lang="nl-NL" baseline="0" dirty="0" smtClean="0">
              <a:latin typeface="Arial" pitchFamily="34" charset="0"/>
              <a:ea typeface="ＭＳ Ｐゴシック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15B90-5919-426D-9FC7-4414B1939A03}" type="datetimeFigureOut">
              <a:rPr lang="en-GB" smtClean="0"/>
              <a:pPr/>
              <a:t>07/08/2013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F785E-EEC5-40DE-A74A-B46FC2E95E90}" type="slidenum">
              <a:rPr lang="en-GB" smtClean="0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15964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15B90-5919-426D-9FC7-4414B1939A03}" type="datetimeFigureOut">
              <a:rPr lang="en-GB" smtClean="0"/>
              <a:pPr/>
              <a:t>07/08/2013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F785E-EEC5-40DE-A74A-B46FC2E95E90}" type="slidenum">
              <a:rPr lang="en-GB" smtClean="0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29307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15B90-5919-426D-9FC7-4414B1939A03}" type="datetimeFigureOut">
              <a:rPr lang="en-GB" smtClean="0"/>
              <a:pPr/>
              <a:t>07/08/2013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F785E-EEC5-40DE-A74A-B46FC2E95E90}" type="slidenum">
              <a:rPr lang="en-GB" smtClean="0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12319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15B90-5919-426D-9FC7-4414B1939A03}" type="datetimeFigureOut">
              <a:rPr lang="en-GB" smtClean="0"/>
              <a:pPr/>
              <a:t>07/08/2013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F785E-EEC5-40DE-A74A-B46FC2E95E90}" type="slidenum">
              <a:rPr lang="en-GB" smtClean="0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79447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15B90-5919-426D-9FC7-4414B1939A03}" type="datetimeFigureOut">
              <a:rPr lang="en-GB" smtClean="0"/>
              <a:pPr/>
              <a:t>07/08/2013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F785E-EEC5-40DE-A74A-B46FC2E95E90}" type="slidenum">
              <a:rPr lang="en-GB" smtClean="0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9245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15B90-5919-426D-9FC7-4414B1939A03}" type="datetimeFigureOut">
              <a:rPr lang="en-GB" smtClean="0"/>
              <a:pPr/>
              <a:t>07/08/2013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F785E-EEC5-40DE-A74A-B46FC2E95E90}" type="slidenum">
              <a:rPr lang="en-GB" smtClean="0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8481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15B90-5919-426D-9FC7-4414B1939A03}" type="datetimeFigureOut">
              <a:rPr lang="en-GB" smtClean="0"/>
              <a:pPr/>
              <a:t>07/08/2013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F785E-EEC5-40DE-A74A-B46FC2E95E90}" type="slidenum">
              <a:rPr lang="en-GB" smtClean="0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28044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15B90-5919-426D-9FC7-4414B1939A03}" type="datetimeFigureOut">
              <a:rPr lang="en-GB" smtClean="0"/>
              <a:pPr/>
              <a:t>07/08/2013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F785E-EEC5-40DE-A74A-B46FC2E95E90}" type="slidenum">
              <a:rPr lang="en-GB" smtClean="0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38491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15B90-5919-426D-9FC7-4414B1939A03}" type="datetimeFigureOut">
              <a:rPr lang="en-GB" smtClean="0"/>
              <a:pPr/>
              <a:t>07/08/2013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F785E-EEC5-40DE-A74A-B46FC2E95E90}" type="slidenum">
              <a:rPr lang="en-GB" smtClean="0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82725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15B90-5919-426D-9FC7-4414B1939A03}" type="datetimeFigureOut">
              <a:rPr lang="en-GB" smtClean="0"/>
              <a:pPr/>
              <a:t>07/08/2013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F785E-EEC5-40DE-A74A-B46FC2E95E90}" type="slidenum">
              <a:rPr lang="en-GB" smtClean="0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75705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15B90-5919-426D-9FC7-4414B1939A03}" type="datetimeFigureOut">
              <a:rPr lang="en-GB" smtClean="0"/>
              <a:pPr/>
              <a:t>07/08/2013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F785E-EEC5-40DE-A74A-B46FC2E95E90}" type="slidenum">
              <a:rPr lang="en-GB" smtClean="0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38605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C15B90-5919-426D-9FC7-4414B1939A03}" type="datetimeFigureOut">
              <a:rPr lang="en-GB" smtClean="0"/>
              <a:pPr/>
              <a:t>07/08/2013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F785E-EEC5-40DE-A74A-B46FC2E95E90}" type="slidenum">
              <a:rPr lang="en-GB" smtClean="0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82847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v.a.j.borghuis@tue.nl" TargetMode="External"/><Relationship Id="rId2" Type="http://schemas.openxmlformats.org/officeDocument/2006/relationships/hyperlink" Target="mailto:c.w.a.m.v.overveld@tue.nl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A core Course on Modeling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2228850"/>
          </a:xfrm>
        </p:spPr>
        <p:txBody>
          <a:bodyPr>
            <a:normAutofit/>
          </a:bodyPr>
          <a:lstStyle/>
          <a:p>
            <a:r>
              <a:rPr lang="nl-NL" sz="2100" dirty="0" err="1"/>
              <a:t>Introduction</a:t>
            </a:r>
            <a:r>
              <a:rPr lang="nl-NL" sz="2100" dirty="0"/>
              <a:t> </a:t>
            </a:r>
            <a:r>
              <a:rPr lang="nl-NL" sz="2100" dirty="0" err="1"/>
              <a:t>to</a:t>
            </a:r>
            <a:r>
              <a:rPr lang="nl-NL" sz="2100" dirty="0"/>
              <a:t> Modeling</a:t>
            </a:r>
          </a:p>
          <a:p>
            <a:r>
              <a:rPr lang="nl-NL" sz="2100" dirty="0"/>
              <a:t>0LAB0 0LBB0 0LCB0 </a:t>
            </a:r>
            <a:r>
              <a:rPr lang="nl-NL" sz="2100" dirty="0" smtClean="0"/>
              <a:t>0LDB0</a:t>
            </a:r>
          </a:p>
          <a:p>
            <a:r>
              <a:rPr lang="nl-NL" sz="2100" dirty="0" err="1" smtClean="0">
                <a:hlinkClick r:id="rId2"/>
              </a:rPr>
              <a:t>c.w.a.m.v.overveld</a:t>
            </a:r>
            <a:r>
              <a:rPr lang="nl-NL" sz="2100" dirty="0" smtClean="0">
                <a:hlinkClick r:id="rId2"/>
              </a:rPr>
              <a:t>@</a:t>
            </a:r>
            <a:r>
              <a:rPr lang="nl-NL" sz="2100" dirty="0" err="1" smtClean="0">
                <a:hlinkClick r:id="rId2"/>
              </a:rPr>
              <a:t>tue.nl</a:t>
            </a:r>
            <a:endParaRPr lang="nl-NL" sz="2100" dirty="0"/>
          </a:p>
          <a:p>
            <a:r>
              <a:rPr lang="nl-NL" sz="2100" dirty="0" err="1" smtClean="0">
                <a:hlinkClick r:id="rId3"/>
              </a:rPr>
              <a:t>v.a.j.borghuis</a:t>
            </a:r>
            <a:r>
              <a:rPr lang="nl-NL" sz="2100" dirty="0" smtClean="0">
                <a:hlinkClick r:id="rId3"/>
              </a:rPr>
              <a:t>@</a:t>
            </a:r>
            <a:r>
              <a:rPr lang="nl-NL" sz="2100" dirty="0" err="1" smtClean="0">
                <a:hlinkClick r:id="rId3"/>
              </a:rPr>
              <a:t>tue.nl</a:t>
            </a:r>
            <a:endParaRPr lang="nl-NL" sz="2100" dirty="0" smtClean="0"/>
          </a:p>
          <a:p>
            <a:r>
              <a:rPr lang="nl-NL" sz="2100" dirty="0" smtClean="0"/>
              <a:t>S.1 </a:t>
            </a:r>
            <a:endParaRPr lang="en-US" sz="2100" dirty="0"/>
          </a:p>
          <a:p>
            <a:endParaRPr lang="nl-NL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72247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ep 9"/>
          <p:cNvGrpSpPr>
            <a:grpSpLocks/>
          </p:cNvGrpSpPr>
          <p:nvPr/>
        </p:nvGrpSpPr>
        <p:grpSpPr bwMode="auto">
          <a:xfrm>
            <a:off x="6624638" y="4217988"/>
            <a:ext cx="1516062" cy="696912"/>
            <a:chOff x="6615066" y="4217868"/>
            <a:chExt cx="1516652" cy="697693"/>
          </a:xfrm>
        </p:grpSpPr>
        <p:pic>
          <p:nvPicPr>
            <p:cNvPr id="6" name="Afbeelding 10"/>
            <p:cNvPicPr>
              <a:picLocks noChangeAspect="1"/>
            </p:cNvPicPr>
            <p:nvPr/>
          </p:nvPicPr>
          <p:blipFill>
            <a:blip r:embed="rId3" cstate="print">
              <a:extLst/>
            </a:blip>
            <a:stretch>
              <a:fillRect/>
            </a:stretch>
          </p:blipFill>
          <p:spPr>
            <a:xfrm>
              <a:off x="6615066" y="4227933"/>
              <a:ext cx="1516652" cy="665535"/>
            </a:xfrm>
            <a:prstGeom prst="rect">
              <a:avLst/>
            </a:prstGeom>
            <a:effectLst>
              <a:softEdge rad="0"/>
            </a:effectLst>
          </p:spPr>
        </p:pic>
        <p:cxnSp>
          <p:nvCxnSpPr>
            <p:cNvPr id="7" name="Rechte verbindingslijn 11"/>
            <p:cNvCxnSpPr/>
            <p:nvPr/>
          </p:nvCxnSpPr>
          <p:spPr>
            <a:xfrm flipH="1">
              <a:off x="7690221" y="4217868"/>
              <a:ext cx="206455" cy="697693"/>
            </a:xfrm>
            <a:prstGeom prst="line">
              <a:avLst/>
            </a:prstGeom>
            <a:ln w="158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028" name="Picture 4" descr="File:Yo-yo player Antikensammlung Berlin F2549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-38100"/>
            <a:ext cx="5216873" cy="52285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kstvak 2"/>
          <p:cNvSpPr txBox="1"/>
          <p:nvPr/>
        </p:nvSpPr>
        <p:spPr>
          <a:xfrm>
            <a:off x="2091431" y="4979194"/>
            <a:ext cx="514486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>
                <a:solidFill>
                  <a:schemeClr val="bg1"/>
                </a:solidFill>
              </a:rPr>
              <a:t>http://commons.wikimedia.org/wiki/File:Yo-yo_player_Antikensammlung_Berlin_F2549.jpg</a:t>
            </a:r>
          </a:p>
        </p:txBody>
      </p:sp>
    </p:spTree>
    <p:extLst>
      <p:ext uri="{BB962C8B-B14F-4D97-AF65-F5344CB8AC3E}">
        <p14:creationId xmlns:p14="http://schemas.microsoft.com/office/powerpoint/2010/main" val="1281730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ep 9"/>
          <p:cNvGrpSpPr>
            <a:grpSpLocks/>
          </p:cNvGrpSpPr>
          <p:nvPr/>
        </p:nvGrpSpPr>
        <p:grpSpPr bwMode="auto">
          <a:xfrm>
            <a:off x="6624638" y="4217988"/>
            <a:ext cx="1516062" cy="696912"/>
            <a:chOff x="6615066" y="4217868"/>
            <a:chExt cx="1516652" cy="697693"/>
          </a:xfrm>
        </p:grpSpPr>
        <p:pic>
          <p:nvPicPr>
            <p:cNvPr id="7" name="Afbeelding 10"/>
            <p:cNvPicPr>
              <a:picLocks noChangeAspect="1"/>
            </p:cNvPicPr>
            <p:nvPr/>
          </p:nvPicPr>
          <p:blipFill>
            <a:blip r:embed="rId3" cstate="print">
              <a:extLst/>
            </a:blip>
            <a:stretch>
              <a:fillRect/>
            </a:stretch>
          </p:blipFill>
          <p:spPr>
            <a:xfrm>
              <a:off x="6615066" y="4227933"/>
              <a:ext cx="1516652" cy="665535"/>
            </a:xfrm>
            <a:prstGeom prst="rect">
              <a:avLst/>
            </a:prstGeom>
            <a:effectLst>
              <a:softEdge rad="0"/>
            </a:effectLst>
          </p:spPr>
        </p:pic>
        <p:cxnSp>
          <p:nvCxnSpPr>
            <p:cNvPr id="8" name="Rechte verbindingslijn 11"/>
            <p:cNvCxnSpPr/>
            <p:nvPr/>
          </p:nvCxnSpPr>
          <p:spPr>
            <a:xfrm flipH="1">
              <a:off x="7690221" y="4217868"/>
              <a:ext cx="206455" cy="697693"/>
            </a:xfrm>
            <a:prstGeom prst="line">
              <a:avLst/>
            </a:prstGeom>
            <a:ln w="158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5" name="Picture 4" descr="File:Yo-yo player Antikensammlung Berlin F2549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-38100"/>
            <a:ext cx="5216873" cy="52285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06" name="Text Box 16"/>
          <p:cNvSpPr txBox="1">
            <a:spLocks noChangeArrowheads="1"/>
          </p:cNvSpPr>
          <p:nvPr/>
        </p:nvSpPr>
        <p:spPr bwMode="auto">
          <a:xfrm>
            <a:off x="2555776" y="2388083"/>
            <a:ext cx="3456384" cy="430887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180975" indent="-180975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nl-NL" sz="2800" b="1" dirty="0" err="1">
                <a:solidFill>
                  <a:schemeClr val="bg1"/>
                </a:solidFill>
              </a:rPr>
              <a:t>Answer</a:t>
            </a:r>
            <a:r>
              <a:rPr lang="nl-NL" sz="2800" b="1" dirty="0">
                <a:solidFill>
                  <a:schemeClr val="bg1"/>
                </a:solidFill>
              </a:rPr>
              <a:t>: </a:t>
            </a:r>
            <a:r>
              <a:rPr lang="nl-NL" sz="2800" b="1" dirty="0">
                <a:solidFill>
                  <a:schemeClr val="bg1"/>
                </a:solidFill>
                <a:sym typeface="Symbol" pitchFamily="18" charset="2"/>
              </a:rPr>
              <a:t></a:t>
            </a:r>
            <a:r>
              <a:rPr lang="nl-NL" sz="2800" b="1" baseline="-25000" dirty="0">
                <a:solidFill>
                  <a:schemeClr val="bg1"/>
                </a:solidFill>
                <a:sym typeface="Symbol" pitchFamily="18" charset="2"/>
              </a:rPr>
              <a:t>JJ</a:t>
            </a:r>
            <a:r>
              <a:rPr lang="nl-NL" sz="2800" b="1" dirty="0">
                <a:solidFill>
                  <a:schemeClr val="bg1"/>
                </a:solidFill>
                <a:sym typeface="Symbol" pitchFamily="18" charset="2"/>
              </a:rPr>
              <a:t>=2</a:t>
            </a:r>
            <a:r>
              <a:rPr lang="nl-NL" sz="2800" b="1" baseline="-25000" dirty="0">
                <a:solidFill>
                  <a:schemeClr val="bg1"/>
                </a:solidFill>
                <a:sym typeface="Symbol" pitchFamily="18" charset="2"/>
              </a:rPr>
              <a:t>D</a:t>
            </a:r>
            <a:r>
              <a:rPr lang="nl-NL" sz="2800" b="1" dirty="0">
                <a:solidFill>
                  <a:schemeClr val="bg1"/>
                </a:solidFill>
                <a:sym typeface="Symbol" pitchFamily="18" charset="2"/>
              </a:rPr>
              <a:t>+</a:t>
            </a:r>
            <a:r>
              <a:rPr lang="nl-NL" sz="2800" b="1" dirty="0" smtClean="0">
                <a:solidFill>
                  <a:schemeClr val="bg1"/>
                </a:solidFill>
                <a:sym typeface="Symbol" pitchFamily="18" charset="2"/>
              </a:rPr>
              <a:t></a:t>
            </a:r>
            <a:r>
              <a:rPr lang="nl-NL" sz="2800" b="1" baseline="-25000" dirty="0">
                <a:solidFill>
                  <a:schemeClr val="bg1"/>
                </a:solidFill>
                <a:sym typeface="Symbol" pitchFamily="18" charset="2"/>
              </a:rPr>
              <a:t>R</a:t>
            </a:r>
          </a:p>
        </p:txBody>
      </p:sp>
      <p:sp>
        <p:nvSpPr>
          <p:cNvPr id="14" name="Tekstvak 13"/>
          <p:cNvSpPr txBox="1"/>
          <p:nvPr/>
        </p:nvSpPr>
        <p:spPr>
          <a:xfrm>
            <a:off x="2091431" y="4979194"/>
            <a:ext cx="514486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>
                <a:solidFill>
                  <a:schemeClr val="bg1"/>
                </a:solidFill>
              </a:rPr>
              <a:t>http://commons.wikimedia.org/wiki/File:Yo-yo_player_Antikensammlung_Berlin_F2549.jpg</a:t>
            </a:r>
          </a:p>
        </p:txBody>
      </p:sp>
    </p:spTree>
    <p:extLst>
      <p:ext uri="{BB962C8B-B14F-4D97-AF65-F5344CB8AC3E}">
        <p14:creationId xmlns:p14="http://schemas.microsoft.com/office/powerpoint/2010/main" val="2634969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ep 9"/>
          <p:cNvGrpSpPr>
            <a:grpSpLocks/>
          </p:cNvGrpSpPr>
          <p:nvPr/>
        </p:nvGrpSpPr>
        <p:grpSpPr bwMode="auto">
          <a:xfrm>
            <a:off x="6624638" y="4217988"/>
            <a:ext cx="1516062" cy="696912"/>
            <a:chOff x="6615066" y="4217868"/>
            <a:chExt cx="1516652" cy="697693"/>
          </a:xfrm>
        </p:grpSpPr>
        <p:pic>
          <p:nvPicPr>
            <p:cNvPr id="11" name="Afbeelding 10"/>
            <p:cNvPicPr>
              <a:picLocks noChangeAspect="1"/>
            </p:cNvPicPr>
            <p:nvPr/>
          </p:nvPicPr>
          <p:blipFill>
            <a:blip r:embed="rId3" cstate="print">
              <a:extLst/>
            </a:blip>
            <a:stretch>
              <a:fillRect/>
            </a:stretch>
          </p:blipFill>
          <p:spPr>
            <a:xfrm>
              <a:off x="6615066" y="4227933"/>
              <a:ext cx="1516652" cy="665535"/>
            </a:xfrm>
            <a:prstGeom prst="rect">
              <a:avLst/>
            </a:prstGeom>
            <a:effectLst>
              <a:softEdge rad="0"/>
            </a:effectLst>
          </p:spPr>
        </p:pic>
        <p:cxnSp>
          <p:nvCxnSpPr>
            <p:cNvPr id="12" name="Rechte verbindingslijn 11"/>
            <p:cNvCxnSpPr/>
            <p:nvPr/>
          </p:nvCxnSpPr>
          <p:spPr>
            <a:xfrm flipH="1">
              <a:off x="7690221" y="4217868"/>
              <a:ext cx="206455" cy="697693"/>
            </a:xfrm>
            <a:prstGeom prst="line">
              <a:avLst/>
            </a:prstGeom>
            <a:ln w="158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8" name="Picture 4" descr="File:Yo-yo player Antikensammlung Berlin F2549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-38100"/>
            <a:ext cx="5216873" cy="52285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kstvak 13"/>
          <p:cNvSpPr txBox="1"/>
          <p:nvPr/>
        </p:nvSpPr>
        <p:spPr>
          <a:xfrm>
            <a:off x="2091431" y="4979194"/>
            <a:ext cx="514486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>
                <a:solidFill>
                  <a:schemeClr val="bg1"/>
                </a:solidFill>
              </a:rPr>
              <a:t>http://commons.wikimedia.org/wiki/File:Yo-yo_player_Antikensammlung_Berlin_F2549.jpg</a:t>
            </a:r>
          </a:p>
        </p:txBody>
      </p:sp>
      <p:sp>
        <p:nvSpPr>
          <p:cNvPr id="2" name="Ovaal 1"/>
          <p:cNvSpPr/>
          <p:nvPr/>
        </p:nvSpPr>
        <p:spPr>
          <a:xfrm>
            <a:off x="1907704" y="123478"/>
            <a:ext cx="4752528" cy="497113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06" name="Text Box 16"/>
          <p:cNvSpPr txBox="1">
            <a:spLocks noChangeArrowheads="1"/>
          </p:cNvSpPr>
          <p:nvPr/>
        </p:nvSpPr>
        <p:spPr bwMode="auto">
          <a:xfrm>
            <a:off x="2555776" y="1419622"/>
            <a:ext cx="3456384" cy="2215991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180975" indent="-180975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nl-NL" sz="3600" b="1" dirty="0" smtClean="0"/>
              <a:t>No model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nl-NL" sz="5400" b="1" baseline="-25000" dirty="0" smtClean="0">
                <a:sym typeface="Symbol" pitchFamily="18" charset="2"/>
              </a:rPr>
              <a:t>Without 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nl-NL" sz="5400" b="1" baseline="-25000" dirty="0" smtClean="0">
                <a:sym typeface="Symbol" pitchFamily="18" charset="2"/>
              </a:rPr>
              <a:t>A </a:t>
            </a:r>
            <a:r>
              <a:rPr lang="nl-NL" sz="5400" b="1" baseline="-25000" dirty="0" err="1" smtClean="0">
                <a:sym typeface="Symbol" pitchFamily="18" charset="2"/>
              </a:rPr>
              <a:t>purpose</a:t>
            </a:r>
            <a:endParaRPr lang="nl-NL" sz="5400" b="1" baseline="-25000" dirty="0">
              <a:sym typeface="Symbol" pitchFamily="18" charset="2"/>
            </a:endParaRPr>
          </a:p>
        </p:txBody>
      </p:sp>
      <p:sp>
        <p:nvSpPr>
          <p:cNvPr id="3" name="Ring 2"/>
          <p:cNvSpPr/>
          <p:nvPr/>
        </p:nvSpPr>
        <p:spPr>
          <a:xfrm>
            <a:off x="1763688" y="16648"/>
            <a:ext cx="5112568" cy="5193378"/>
          </a:xfrm>
          <a:prstGeom prst="donut">
            <a:avLst>
              <a:gd name="adj" fmla="val 11061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Text Box 16"/>
          <p:cNvSpPr txBox="1">
            <a:spLocks noChangeArrowheads="1"/>
          </p:cNvSpPr>
          <p:nvPr/>
        </p:nvSpPr>
        <p:spPr bwMode="auto">
          <a:xfrm>
            <a:off x="2555776" y="2388083"/>
            <a:ext cx="3456384" cy="430887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180975" indent="-180975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nl-NL" sz="2800" b="1" dirty="0" err="1">
                <a:solidFill>
                  <a:schemeClr val="bg1"/>
                </a:solidFill>
              </a:rPr>
              <a:t>Answer</a:t>
            </a:r>
            <a:r>
              <a:rPr lang="nl-NL" sz="2800" b="1" dirty="0">
                <a:solidFill>
                  <a:schemeClr val="bg1"/>
                </a:solidFill>
              </a:rPr>
              <a:t>: </a:t>
            </a:r>
            <a:r>
              <a:rPr lang="nl-NL" sz="2800" b="1" dirty="0">
                <a:solidFill>
                  <a:schemeClr val="bg1"/>
                </a:solidFill>
                <a:sym typeface="Symbol" pitchFamily="18" charset="2"/>
              </a:rPr>
              <a:t></a:t>
            </a:r>
            <a:r>
              <a:rPr lang="nl-NL" sz="2800" b="1" baseline="-25000" dirty="0">
                <a:solidFill>
                  <a:schemeClr val="bg1"/>
                </a:solidFill>
                <a:sym typeface="Symbol" pitchFamily="18" charset="2"/>
              </a:rPr>
              <a:t>JJ</a:t>
            </a:r>
            <a:r>
              <a:rPr lang="nl-NL" sz="2800" b="1" dirty="0">
                <a:solidFill>
                  <a:schemeClr val="bg1"/>
                </a:solidFill>
                <a:sym typeface="Symbol" pitchFamily="18" charset="2"/>
              </a:rPr>
              <a:t>=2</a:t>
            </a:r>
            <a:r>
              <a:rPr lang="nl-NL" sz="2800" b="1" baseline="-25000" dirty="0">
                <a:solidFill>
                  <a:schemeClr val="bg1"/>
                </a:solidFill>
                <a:sym typeface="Symbol" pitchFamily="18" charset="2"/>
              </a:rPr>
              <a:t>D</a:t>
            </a:r>
            <a:r>
              <a:rPr lang="nl-NL" sz="2800" b="1" dirty="0">
                <a:solidFill>
                  <a:schemeClr val="bg1"/>
                </a:solidFill>
                <a:sym typeface="Symbol" pitchFamily="18" charset="2"/>
              </a:rPr>
              <a:t>+</a:t>
            </a:r>
            <a:r>
              <a:rPr lang="nl-NL" sz="2800" b="1" dirty="0" smtClean="0">
                <a:solidFill>
                  <a:schemeClr val="bg1"/>
                </a:solidFill>
                <a:sym typeface="Symbol" pitchFamily="18" charset="2"/>
              </a:rPr>
              <a:t></a:t>
            </a:r>
            <a:r>
              <a:rPr lang="nl-NL" sz="2800" b="1" baseline="-25000" dirty="0">
                <a:solidFill>
                  <a:schemeClr val="bg1"/>
                </a:solidFill>
                <a:sym typeface="Symbol" pitchFamily="18" charset="2"/>
              </a:rPr>
              <a:t>R</a:t>
            </a:r>
          </a:p>
        </p:txBody>
      </p:sp>
    </p:spTree>
    <p:extLst>
      <p:ext uri="{BB962C8B-B14F-4D97-AF65-F5344CB8AC3E}">
        <p14:creationId xmlns:p14="http://schemas.microsoft.com/office/powerpoint/2010/main" val="36875004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3000"/>
                                        <p:tgtEl>
                                          <p:spTgt spid="4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16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15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2" grpId="0" animBg="1"/>
      <p:bldP spid="4106" grpId="0"/>
      <p:bldP spid="3" grpId="0" animBg="1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ep 9"/>
          <p:cNvGrpSpPr>
            <a:grpSpLocks/>
          </p:cNvGrpSpPr>
          <p:nvPr/>
        </p:nvGrpSpPr>
        <p:grpSpPr bwMode="auto">
          <a:xfrm>
            <a:off x="6624638" y="4217988"/>
            <a:ext cx="1516062" cy="696912"/>
            <a:chOff x="6615066" y="4217868"/>
            <a:chExt cx="1516652" cy="697693"/>
          </a:xfrm>
        </p:grpSpPr>
        <p:pic>
          <p:nvPicPr>
            <p:cNvPr id="11" name="Afbeelding 10"/>
            <p:cNvPicPr>
              <a:picLocks noChangeAspect="1"/>
            </p:cNvPicPr>
            <p:nvPr/>
          </p:nvPicPr>
          <p:blipFill>
            <a:blip r:embed="rId3" cstate="print">
              <a:extLst/>
            </a:blip>
            <a:stretch>
              <a:fillRect/>
            </a:stretch>
          </p:blipFill>
          <p:spPr>
            <a:xfrm>
              <a:off x="6615066" y="4227933"/>
              <a:ext cx="1516652" cy="665535"/>
            </a:xfrm>
            <a:prstGeom prst="rect">
              <a:avLst/>
            </a:prstGeom>
            <a:effectLst>
              <a:softEdge rad="0"/>
            </a:effectLst>
          </p:spPr>
        </p:pic>
        <p:cxnSp>
          <p:nvCxnSpPr>
            <p:cNvPr id="12" name="Rechte verbindingslijn 11"/>
            <p:cNvCxnSpPr/>
            <p:nvPr/>
          </p:nvCxnSpPr>
          <p:spPr>
            <a:xfrm flipH="1">
              <a:off x="7690221" y="4217868"/>
              <a:ext cx="206455" cy="697693"/>
            </a:xfrm>
            <a:prstGeom prst="line">
              <a:avLst/>
            </a:prstGeom>
            <a:ln w="158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Tekstvak 3"/>
          <p:cNvSpPr txBox="1"/>
          <p:nvPr/>
        </p:nvSpPr>
        <p:spPr>
          <a:xfrm>
            <a:off x="1691680" y="483518"/>
            <a:ext cx="4968552" cy="3046988"/>
          </a:xfrm>
          <a:prstGeom prst="rect">
            <a:avLst/>
          </a:prstGeom>
          <a:blipFill dpi="0" rotWithShape="1">
            <a:blip r:embed="rId4">
              <a:alphaModFix amt="60000"/>
            </a:blip>
            <a:srcRect/>
            <a:stretch>
              <a:fillRect/>
            </a:stretch>
          </a:blipFill>
          <a:ln w="127000">
            <a:solidFill>
              <a:schemeClr val="bg2">
                <a:lumMod val="75000"/>
              </a:schemeClr>
            </a:solidFill>
          </a:ln>
          <a:effectLst>
            <a:outerShdw blurRad="368300" dist="330200" dir="3300000" sx="102000" sy="102000" algn="ctr" rotWithShape="0">
              <a:srgbClr val="000000">
                <a:alpha val="60000"/>
              </a:srgbClr>
            </a:outerShdw>
            <a:reflection blurRad="6350" stA="50000" endA="300" endPos="90000" dist="508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endParaRPr lang="nl-NL" sz="24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nl-NL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nl-NL" sz="24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some</a:t>
            </a:r>
            <a:r>
              <a:rPr lang="nl-NL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question)</a:t>
            </a:r>
          </a:p>
          <a:p>
            <a:pPr algn="ctr"/>
            <a:endParaRPr lang="nl-NL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nl-NL" sz="24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nl-NL" sz="24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nl-NL" sz="24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press</a:t>
            </a:r>
            <a:r>
              <a:rPr lang="nl-NL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pauze </a:t>
            </a:r>
            <a:r>
              <a:rPr lang="nl-NL" sz="24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</a:t>
            </a:r>
            <a:r>
              <a:rPr lang="nl-NL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l-NL" sz="24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think</a:t>
            </a:r>
            <a:endParaRPr lang="nl-NL" sz="24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nl-NL" sz="24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</a:t>
            </a:r>
            <a:r>
              <a:rPr lang="nl-NL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resume </a:t>
            </a:r>
            <a:r>
              <a:rPr lang="nl-NL" sz="24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after</a:t>
            </a:r>
            <a:r>
              <a:rPr lang="nl-NL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l-NL" sz="24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</a:t>
            </a:r>
            <a:r>
              <a:rPr lang="nl-NL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have found the </a:t>
            </a:r>
            <a:r>
              <a:rPr lang="nl-NL" sz="24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answer</a:t>
            </a:r>
            <a:endParaRPr lang="en-US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kstvak 4"/>
          <p:cNvSpPr txBox="1"/>
          <p:nvPr/>
        </p:nvSpPr>
        <p:spPr>
          <a:xfrm>
            <a:off x="3311450" y="274762"/>
            <a:ext cx="1728192" cy="461665"/>
          </a:xfrm>
          <a:prstGeom prst="rect">
            <a:avLst/>
          </a:prstGeom>
          <a:gradFill flip="none" rotWithShape="1">
            <a:gsLst>
              <a:gs pos="0">
                <a:schemeClr val="bg2">
                  <a:lumMod val="75000"/>
                </a:schemeClr>
              </a:gs>
              <a:gs pos="38000">
                <a:schemeClr val="bg2">
                  <a:lumMod val="90000"/>
                </a:schemeClr>
              </a:gs>
              <a:gs pos="100000">
                <a:schemeClr val="bg2">
                  <a:lumMod val="50000"/>
                </a:schemeClr>
              </a:gs>
            </a:gsLst>
            <a:lin ang="5400000" scaled="1"/>
            <a:tileRect/>
          </a:gradFill>
          <a:effectLst>
            <a:outerShdw blurRad="508000" dist="152400" dir="4500000" sx="88000" sy="88000" algn="ctr" rotWithShape="0">
              <a:srgbClr val="000000">
                <a:alpha val="54000"/>
              </a:srgbClr>
            </a:outerShdw>
          </a:effectLst>
          <a:scene3d>
            <a:camera prst="obliqueTopLeft"/>
            <a:lightRig rig="threePt" dir="t"/>
          </a:scene3d>
          <a:sp3d>
            <a:bevelT prst="angle"/>
          </a:sp3d>
        </p:spPr>
        <p:txBody>
          <a:bodyPr wrap="square" rtlCol="0">
            <a:spAutoFit/>
          </a:bodyPr>
          <a:lstStyle/>
          <a:p>
            <a:pPr algn="ctr"/>
            <a:r>
              <a:rPr lang="nl-NL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QUIZ</a:t>
            </a:r>
            <a:endParaRPr lang="en-US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Rechthoek 1"/>
          <p:cNvSpPr/>
          <p:nvPr/>
        </p:nvSpPr>
        <p:spPr>
          <a:xfrm rot="16200000">
            <a:off x="-2214789" y="2085732"/>
            <a:ext cx="4572000" cy="21544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http://commons.wikimedia.org/wiki/File:Labyrinth_vor_St._Lambertus,_Mingolsheim.JPG</a:t>
            </a:r>
          </a:p>
        </p:txBody>
      </p:sp>
    </p:spTree>
    <p:extLst>
      <p:ext uri="{BB962C8B-B14F-4D97-AF65-F5344CB8AC3E}">
        <p14:creationId xmlns:p14="http://schemas.microsoft.com/office/powerpoint/2010/main" val="2107985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ee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362</TotalTime>
  <Words>1028</Words>
  <Application>Microsoft Office PowerPoint</Application>
  <PresentationFormat>Diavoorstelling (16:9)</PresentationFormat>
  <Paragraphs>59</Paragraphs>
  <Slides>5</Slides>
  <Notes>4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5</vt:i4>
      </vt:variant>
    </vt:vector>
  </HeadingPairs>
  <TitlesOfParts>
    <vt:vector size="6" baseType="lpstr">
      <vt:lpstr>Office Theme</vt:lpstr>
      <vt:lpstr>A core Course on Modeling</vt:lpstr>
      <vt:lpstr>PowerPoint-presentatie</vt:lpstr>
      <vt:lpstr>PowerPoint-presentatie</vt:lpstr>
      <vt:lpstr>PowerPoint-presentatie</vt:lpstr>
      <vt:lpstr>PowerPoint-presentatie</vt:lpstr>
    </vt:vector>
  </TitlesOfParts>
  <Company>TU/e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Student</dc:creator>
  <cp:lastModifiedBy>kees van overveld</cp:lastModifiedBy>
  <cp:revision>44</cp:revision>
  <dcterms:created xsi:type="dcterms:W3CDTF">2013-05-16T11:19:57Z</dcterms:created>
  <dcterms:modified xsi:type="dcterms:W3CDTF">2013-08-07T10:52:14Z</dcterms:modified>
</cp:coreProperties>
</file>